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charset="1" panose="02000000000000000000"/>
      <p:regular r:id="rId10"/>
    </p:embeddedFont>
    <p:embeddedFont>
      <p:font typeface="Roboto Bold" charset="1" panose="02000000000000000000"/>
      <p:regular r:id="rId11"/>
    </p:embeddedFont>
    <p:embeddedFont>
      <p:font typeface="Roboto Italics" charset="1" panose="02000000000000000000"/>
      <p:regular r:id="rId12"/>
    </p:embeddedFont>
    <p:embeddedFont>
      <p:font typeface="Roboto Bold Italics" charset="1" panose="02000000000000000000"/>
      <p:regular r:id="rId13"/>
    </p:embeddedFont>
    <p:embeddedFont>
      <p:font typeface="Open Sans" charset="1" panose="020B0606030504020204"/>
      <p:regular r:id="rId14"/>
    </p:embeddedFont>
    <p:embeddedFont>
      <p:font typeface="Open Sans Bold" charset="1" panose="020B0806030504020204"/>
      <p:regular r:id="rId15"/>
    </p:embeddedFont>
    <p:embeddedFont>
      <p:font typeface="Open Sans Italics" charset="1" panose="020B0606030504020204"/>
      <p:regular r:id="rId16"/>
    </p:embeddedFont>
    <p:embeddedFont>
      <p:font typeface="Open Sans Bold Italics" charset="1" panose="020B08060305040202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jpeg" Type="http://schemas.openxmlformats.org/officeDocument/2006/relationships/image"/><Relationship Id="rId4" Target="../media/image3.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1.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5.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1.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11.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888" r="0" b="-8888"/>
            </a:stretch>
          </a:blipFill>
        </p:spPr>
      </p:sp>
      <p:grpSp>
        <p:nvGrpSpPr>
          <p:cNvPr name="Group 3" id="3"/>
          <p:cNvGrpSpPr>
            <a:grpSpLocks noChangeAspect="true"/>
          </p:cNvGrpSpPr>
          <p:nvPr/>
        </p:nvGrpSpPr>
        <p:grpSpPr>
          <a:xfrm rot="0">
            <a:off x="-2606174" y="-1791415"/>
            <a:ext cx="13888879" cy="1388887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5" id="5"/>
          <p:cNvGrpSpPr/>
          <p:nvPr/>
        </p:nvGrpSpPr>
        <p:grpSpPr>
          <a:xfrm rot="0">
            <a:off x="-2647773" y="-1778509"/>
            <a:ext cx="13888879" cy="13888879"/>
            <a:chOff x="0" y="0"/>
            <a:chExt cx="812800" cy="812800"/>
          </a:xfrm>
        </p:grpSpPr>
        <p:sp>
          <p:nvSpPr>
            <p:cNvPr name="Freeform 6" id="6"/>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6790321" y="3095342"/>
            <a:ext cx="11497679" cy="4141177"/>
            <a:chOff x="0" y="0"/>
            <a:chExt cx="3028195" cy="1090680"/>
          </a:xfrm>
        </p:grpSpPr>
        <p:sp>
          <p:nvSpPr>
            <p:cNvPr name="Freeform 9" id="9"/>
            <p:cNvSpPr/>
            <p:nvPr/>
          </p:nvSpPr>
          <p:spPr>
            <a:xfrm flipH="false" flipV="false" rot="0">
              <a:off x="0" y="0"/>
              <a:ext cx="3028195" cy="1090680"/>
            </a:xfrm>
            <a:custGeom>
              <a:avLst/>
              <a:gdLst/>
              <a:ahLst/>
              <a:cxnLst/>
              <a:rect r="r" b="b" t="t" l="l"/>
              <a:pathLst>
                <a:path h="1090680" w="3028195">
                  <a:moveTo>
                    <a:pt x="0" y="0"/>
                  </a:moveTo>
                  <a:lnTo>
                    <a:pt x="3028195" y="0"/>
                  </a:lnTo>
                  <a:lnTo>
                    <a:pt x="3028195" y="1090680"/>
                  </a:lnTo>
                  <a:lnTo>
                    <a:pt x="0" y="1090680"/>
                  </a:lnTo>
                  <a:close/>
                </a:path>
              </a:pathLst>
            </a:custGeom>
            <a:solidFill>
              <a:srgbClr val="8DC63F"/>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sp>
        <p:nvSpPr>
          <p:cNvPr name="AutoShape 11" id="11"/>
          <p:cNvSpPr/>
          <p:nvPr/>
        </p:nvSpPr>
        <p:spPr>
          <a:xfrm rot="0">
            <a:off x="7564633" y="3100105"/>
            <a:ext cx="10723367" cy="0"/>
          </a:xfrm>
          <a:prstGeom prst="line">
            <a:avLst/>
          </a:prstGeom>
          <a:ln cap="flat" w="38100">
            <a:solidFill>
              <a:srgbClr val="FFFFFF"/>
            </a:solidFill>
            <a:prstDash val="solid"/>
            <a:headEnd type="none" len="sm" w="sm"/>
            <a:tailEnd type="none" len="sm" w="sm"/>
          </a:ln>
        </p:spPr>
      </p:sp>
      <p:sp>
        <p:nvSpPr>
          <p:cNvPr name="AutoShape 12" id="12"/>
          <p:cNvSpPr/>
          <p:nvPr/>
        </p:nvSpPr>
        <p:spPr>
          <a:xfrm rot="0">
            <a:off x="7564633" y="7198419"/>
            <a:ext cx="10723367" cy="0"/>
          </a:xfrm>
          <a:prstGeom prst="line">
            <a:avLst/>
          </a:prstGeom>
          <a:ln cap="flat" w="38100">
            <a:solidFill>
              <a:srgbClr val="FFFFFF"/>
            </a:solidFill>
            <a:prstDash val="solid"/>
            <a:headEnd type="none" len="sm" w="sm"/>
            <a:tailEnd type="none" len="sm" w="sm"/>
          </a:ln>
        </p:spPr>
      </p:sp>
      <p:grpSp>
        <p:nvGrpSpPr>
          <p:cNvPr name="Group 13" id="13"/>
          <p:cNvGrpSpPr/>
          <p:nvPr/>
        </p:nvGrpSpPr>
        <p:grpSpPr>
          <a:xfrm rot="0">
            <a:off x="-1013752" y="-22431"/>
            <a:ext cx="10331861" cy="10331861"/>
            <a:chOff x="0" y="0"/>
            <a:chExt cx="812800" cy="812800"/>
          </a:xfrm>
        </p:grpSpPr>
        <p:sp>
          <p:nvSpPr>
            <p:cNvPr name="Freeform 14" id="14"/>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DC63F">
                <a:alpha val="95686"/>
              </a:srgbClr>
            </a:solidFill>
          </p:spPr>
        </p:sp>
        <p:sp>
          <p:nvSpPr>
            <p:cNvPr name="TextBox 15" id="15"/>
            <p:cNvSpPr txBox="true"/>
            <p:nvPr/>
          </p:nvSpPr>
          <p:spPr>
            <a:xfrm>
              <a:off x="76200" y="19050"/>
              <a:ext cx="660400" cy="717550"/>
            </a:xfrm>
            <a:prstGeom prst="rect">
              <a:avLst/>
            </a:prstGeom>
          </p:spPr>
          <p:txBody>
            <a:bodyPr anchor="ctr" rtlCol="false" tIns="50800" lIns="50800" bIns="50800" rIns="50800"/>
            <a:lstStyle/>
            <a:p>
              <a:pPr algn="ctr">
                <a:lnSpc>
                  <a:spcPts val="3359"/>
                </a:lnSpc>
              </a:pPr>
            </a:p>
          </p:txBody>
        </p:sp>
      </p:grpSp>
      <p:grpSp>
        <p:nvGrpSpPr>
          <p:cNvPr name="Group 16" id="16"/>
          <p:cNvGrpSpPr/>
          <p:nvPr/>
        </p:nvGrpSpPr>
        <p:grpSpPr>
          <a:xfrm rot="0">
            <a:off x="362109" y="1208942"/>
            <a:ext cx="7869115" cy="7869115"/>
            <a:chOff x="0" y="0"/>
            <a:chExt cx="812800" cy="812800"/>
          </a:xfrm>
        </p:grpSpPr>
        <p:sp>
          <p:nvSpPr>
            <p:cNvPr name="Freeform 17" id="17"/>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alpha val="40784"/>
              </a:srgbClr>
            </a:solidFill>
          </p:spPr>
        </p:sp>
        <p:sp>
          <p:nvSpPr>
            <p:cNvPr name="TextBox 18" id="18"/>
            <p:cNvSpPr txBox="true"/>
            <p:nvPr/>
          </p:nvSpPr>
          <p:spPr>
            <a:xfrm>
              <a:off x="76200" y="19050"/>
              <a:ext cx="660400" cy="717550"/>
            </a:xfrm>
            <a:prstGeom prst="rect">
              <a:avLst/>
            </a:prstGeom>
          </p:spPr>
          <p:txBody>
            <a:bodyPr anchor="ctr" rtlCol="false" tIns="50800" lIns="50800" bIns="50800" rIns="50800"/>
            <a:lstStyle/>
            <a:p>
              <a:pPr algn="ctr">
                <a:lnSpc>
                  <a:spcPts val="3359"/>
                </a:lnSpc>
              </a:pPr>
            </a:p>
          </p:txBody>
        </p:sp>
      </p:grpSp>
      <p:grpSp>
        <p:nvGrpSpPr>
          <p:cNvPr name="Group 19" id="19"/>
          <p:cNvGrpSpPr>
            <a:grpSpLocks noChangeAspect="true"/>
          </p:cNvGrpSpPr>
          <p:nvPr/>
        </p:nvGrpSpPr>
        <p:grpSpPr>
          <a:xfrm rot="0">
            <a:off x="955732" y="1729585"/>
            <a:ext cx="6681869" cy="6681869"/>
            <a:chOff x="0" y="0"/>
            <a:chExt cx="6355080" cy="6355080"/>
          </a:xfrm>
        </p:grpSpPr>
        <p:sp>
          <p:nvSpPr>
            <p:cNvPr name="Freeform 20" id="20"/>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21" id="21"/>
          <p:cNvGrpSpPr>
            <a:grpSpLocks noChangeAspect="true"/>
          </p:cNvGrpSpPr>
          <p:nvPr/>
        </p:nvGrpSpPr>
        <p:grpSpPr>
          <a:xfrm rot="0">
            <a:off x="1028700" y="1808330"/>
            <a:ext cx="6524404" cy="6524378"/>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t="0" r="-24906" b="0"/>
              </a:stretch>
            </a:blipFill>
          </p:spPr>
        </p:sp>
      </p:grpSp>
      <p:sp>
        <p:nvSpPr>
          <p:cNvPr name="Freeform 23" id="23"/>
          <p:cNvSpPr/>
          <p:nvPr/>
        </p:nvSpPr>
        <p:spPr>
          <a:xfrm flipH="false" flipV="false" rot="0">
            <a:off x="9709309" y="1028700"/>
            <a:ext cx="6434015" cy="6434015"/>
          </a:xfrm>
          <a:custGeom>
            <a:avLst/>
            <a:gdLst/>
            <a:ahLst/>
            <a:cxnLst/>
            <a:rect r="r" b="b" t="t" l="l"/>
            <a:pathLst>
              <a:path h="6434015" w="6434015">
                <a:moveTo>
                  <a:pt x="0" y="0"/>
                </a:moveTo>
                <a:lnTo>
                  <a:pt x="6434015" y="0"/>
                </a:lnTo>
                <a:lnTo>
                  <a:pt x="6434015" y="6434015"/>
                </a:lnTo>
                <a:lnTo>
                  <a:pt x="0" y="6434015"/>
                </a:lnTo>
                <a:lnTo>
                  <a:pt x="0" y="0"/>
                </a:lnTo>
                <a:close/>
              </a:path>
            </a:pathLst>
          </a:custGeom>
          <a:blipFill>
            <a:blip r:embed="rId4"/>
            <a:stretch>
              <a:fillRect l="0" t="0" r="0" b="0"/>
            </a:stretch>
          </a:blipFill>
        </p:spPr>
      </p:sp>
      <p:sp>
        <p:nvSpPr>
          <p:cNvPr name="TextBox 24" id="24"/>
          <p:cNvSpPr txBox="true"/>
          <p:nvPr/>
        </p:nvSpPr>
        <p:spPr>
          <a:xfrm rot="0">
            <a:off x="9124950" y="5088491"/>
            <a:ext cx="8178942" cy="1443996"/>
          </a:xfrm>
          <a:prstGeom prst="rect">
            <a:avLst/>
          </a:prstGeom>
        </p:spPr>
        <p:txBody>
          <a:bodyPr anchor="t" rtlCol="false" tIns="0" lIns="0" bIns="0" rIns="0">
            <a:spAutoFit/>
          </a:bodyPr>
          <a:lstStyle/>
          <a:p>
            <a:pPr>
              <a:lnSpc>
                <a:spcPts val="11759"/>
              </a:lnSpc>
            </a:pPr>
            <a:r>
              <a:rPr lang="en-US" sz="8399" spc="772">
                <a:solidFill>
                  <a:srgbClr val="0B124B"/>
                </a:solidFill>
                <a:latin typeface="Roboto Bold"/>
              </a:rPr>
              <a:t>TITLE SLIDE</a:t>
            </a:r>
          </a:p>
        </p:txBody>
      </p:sp>
      <p:sp>
        <p:nvSpPr>
          <p:cNvPr name="TextBox 25" id="25"/>
          <p:cNvSpPr txBox="true"/>
          <p:nvPr/>
        </p:nvSpPr>
        <p:spPr>
          <a:xfrm rot="0">
            <a:off x="9144000" y="6572304"/>
            <a:ext cx="8140842" cy="349250"/>
          </a:xfrm>
          <a:prstGeom prst="rect">
            <a:avLst/>
          </a:prstGeom>
        </p:spPr>
        <p:txBody>
          <a:bodyPr anchor="t" rtlCol="false" tIns="0" lIns="0" bIns="0" rIns="0">
            <a:spAutoFit/>
          </a:bodyPr>
          <a:lstStyle/>
          <a:p>
            <a:pPr>
              <a:lnSpc>
                <a:spcPts val="2799"/>
              </a:lnSpc>
              <a:spcBef>
                <a:spcPct val="0"/>
              </a:spcBef>
            </a:pPr>
            <a:r>
              <a:rPr lang="en-US" sz="1999" spc="39">
                <a:solidFill>
                  <a:srgbClr val="0B124B"/>
                </a:solidFill>
                <a:latin typeface="Roboto"/>
              </a:rPr>
              <a:t>Brief Description here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888" r="0" b="-8888"/>
            </a:stretch>
          </a:blipFill>
        </p:spPr>
      </p:sp>
      <p:grpSp>
        <p:nvGrpSpPr>
          <p:cNvPr name="Group 3" id="3"/>
          <p:cNvGrpSpPr>
            <a:grpSpLocks noChangeAspect="true"/>
          </p:cNvGrpSpPr>
          <p:nvPr/>
        </p:nvGrpSpPr>
        <p:grpSpPr>
          <a:xfrm rot="0">
            <a:off x="-2606174" y="-1791415"/>
            <a:ext cx="13888879" cy="1388887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5" id="5"/>
          <p:cNvGrpSpPr/>
          <p:nvPr/>
        </p:nvGrpSpPr>
        <p:grpSpPr>
          <a:xfrm rot="0">
            <a:off x="-2647773" y="-1778509"/>
            <a:ext cx="13888879" cy="13888879"/>
            <a:chOff x="0" y="0"/>
            <a:chExt cx="812800" cy="812800"/>
          </a:xfrm>
        </p:grpSpPr>
        <p:sp>
          <p:nvSpPr>
            <p:cNvPr name="Freeform 6" id="6"/>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6790321" y="3095342"/>
            <a:ext cx="11497679" cy="4141177"/>
            <a:chOff x="0" y="0"/>
            <a:chExt cx="3028195" cy="1090680"/>
          </a:xfrm>
        </p:grpSpPr>
        <p:sp>
          <p:nvSpPr>
            <p:cNvPr name="Freeform 9" id="9"/>
            <p:cNvSpPr/>
            <p:nvPr/>
          </p:nvSpPr>
          <p:spPr>
            <a:xfrm flipH="false" flipV="false" rot="0">
              <a:off x="0" y="0"/>
              <a:ext cx="3028195" cy="1090680"/>
            </a:xfrm>
            <a:custGeom>
              <a:avLst/>
              <a:gdLst/>
              <a:ahLst/>
              <a:cxnLst/>
              <a:rect r="r" b="b" t="t" l="l"/>
              <a:pathLst>
                <a:path h="1090680" w="3028195">
                  <a:moveTo>
                    <a:pt x="0" y="0"/>
                  </a:moveTo>
                  <a:lnTo>
                    <a:pt x="3028195" y="0"/>
                  </a:lnTo>
                  <a:lnTo>
                    <a:pt x="3028195" y="1090680"/>
                  </a:lnTo>
                  <a:lnTo>
                    <a:pt x="0" y="1090680"/>
                  </a:lnTo>
                  <a:close/>
                </a:path>
              </a:pathLst>
            </a:custGeom>
            <a:solidFill>
              <a:srgbClr val="8DC63F"/>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sp>
        <p:nvSpPr>
          <p:cNvPr name="AutoShape 11" id="11"/>
          <p:cNvSpPr/>
          <p:nvPr/>
        </p:nvSpPr>
        <p:spPr>
          <a:xfrm rot="0">
            <a:off x="7564633" y="3100105"/>
            <a:ext cx="10723367" cy="0"/>
          </a:xfrm>
          <a:prstGeom prst="line">
            <a:avLst/>
          </a:prstGeom>
          <a:ln cap="flat" w="38100">
            <a:solidFill>
              <a:srgbClr val="FFFFFF"/>
            </a:solidFill>
            <a:prstDash val="solid"/>
            <a:headEnd type="none" len="sm" w="sm"/>
            <a:tailEnd type="none" len="sm" w="sm"/>
          </a:ln>
        </p:spPr>
      </p:sp>
      <p:sp>
        <p:nvSpPr>
          <p:cNvPr name="AutoShape 12" id="12"/>
          <p:cNvSpPr/>
          <p:nvPr/>
        </p:nvSpPr>
        <p:spPr>
          <a:xfrm rot="0">
            <a:off x="7564633" y="7198419"/>
            <a:ext cx="10723367" cy="0"/>
          </a:xfrm>
          <a:prstGeom prst="line">
            <a:avLst/>
          </a:prstGeom>
          <a:ln cap="flat" w="38100">
            <a:solidFill>
              <a:srgbClr val="FFFFFF"/>
            </a:solidFill>
            <a:prstDash val="solid"/>
            <a:headEnd type="none" len="sm" w="sm"/>
            <a:tailEnd type="none" len="sm" w="sm"/>
          </a:ln>
        </p:spPr>
      </p:sp>
      <p:grpSp>
        <p:nvGrpSpPr>
          <p:cNvPr name="Group 13" id="13"/>
          <p:cNvGrpSpPr/>
          <p:nvPr/>
        </p:nvGrpSpPr>
        <p:grpSpPr>
          <a:xfrm rot="0">
            <a:off x="-1013752" y="-22431"/>
            <a:ext cx="10331861" cy="10331861"/>
            <a:chOff x="0" y="0"/>
            <a:chExt cx="812800" cy="812800"/>
          </a:xfrm>
        </p:grpSpPr>
        <p:sp>
          <p:nvSpPr>
            <p:cNvPr name="Freeform 14" id="14"/>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DC63F">
                <a:alpha val="95686"/>
              </a:srgbClr>
            </a:solidFill>
          </p:spPr>
        </p:sp>
        <p:sp>
          <p:nvSpPr>
            <p:cNvPr name="TextBox 15" id="15"/>
            <p:cNvSpPr txBox="true"/>
            <p:nvPr/>
          </p:nvSpPr>
          <p:spPr>
            <a:xfrm>
              <a:off x="76200" y="19050"/>
              <a:ext cx="660400" cy="717550"/>
            </a:xfrm>
            <a:prstGeom prst="rect">
              <a:avLst/>
            </a:prstGeom>
          </p:spPr>
          <p:txBody>
            <a:bodyPr anchor="ctr" rtlCol="false" tIns="50800" lIns="50800" bIns="50800" rIns="50800"/>
            <a:lstStyle/>
            <a:p>
              <a:pPr algn="ctr">
                <a:lnSpc>
                  <a:spcPts val="3359"/>
                </a:lnSpc>
              </a:pPr>
            </a:p>
          </p:txBody>
        </p:sp>
      </p:grpSp>
      <p:grpSp>
        <p:nvGrpSpPr>
          <p:cNvPr name="Group 16" id="16"/>
          <p:cNvGrpSpPr/>
          <p:nvPr/>
        </p:nvGrpSpPr>
        <p:grpSpPr>
          <a:xfrm rot="0">
            <a:off x="362109" y="1208942"/>
            <a:ext cx="7869115" cy="7869115"/>
            <a:chOff x="0" y="0"/>
            <a:chExt cx="812800" cy="812800"/>
          </a:xfrm>
        </p:grpSpPr>
        <p:sp>
          <p:nvSpPr>
            <p:cNvPr name="Freeform 17" id="17"/>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24B">
                <a:alpha val="40784"/>
              </a:srgbClr>
            </a:solidFill>
          </p:spPr>
        </p:sp>
        <p:sp>
          <p:nvSpPr>
            <p:cNvPr name="TextBox 18" id="18"/>
            <p:cNvSpPr txBox="true"/>
            <p:nvPr/>
          </p:nvSpPr>
          <p:spPr>
            <a:xfrm>
              <a:off x="76200" y="19050"/>
              <a:ext cx="660400" cy="717550"/>
            </a:xfrm>
            <a:prstGeom prst="rect">
              <a:avLst/>
            </a:prstGeom>
          </p:spPr>
          <p:txBody>
            <a:bodyPr anchor="ctr" rtlCol="false" tIns="50800" lIns="50800" bIns="50800" rIns="50800"/>
            <a:lstStyle/>
            <a:p>
              <a:pPr algn="ctr">
                <a:lnSpc>
                  <a:spcPts val="3359"/>
                </a:lnSpc>
              </a:pPr>
            </a:p>
          </p:txBody>
        </p:sp>
      </p:grpSp>
      <p:grpSp>
        <p:nvGrpSpPr>
          <p:cNvPr name="Group 19" id="19"/>
          <p:cNvGrpSpPr>
            <a:grpSpLocks noChangeAspect="true"/>
          </p:cNvGrpSpPr>
          <p:nvPr/>
        </p:nvGrpSpPr>
        <p:grpSpPr>
          <a:xfrm rot="0">
            <a:off x="955732" y="1729585"/>
            <a:ext cx="6681869" cy="6681869"/>
            <a:chOff x="0" y="0"/>
            <a:chExt cx="6355080" cy="6355080"/>
          </a:xfrm>
        </p:grpSpPr>
        <p:sp>
          <p:nvSpPr>
            <p:cNvPr name="Freeform 20" id="20"/>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21" id="21"/>
          <p:cNvGrpSpPr>
            <a:grpSpLocks noChangeAspect="true"/>
          </p:cNvGrpSpPr>
          <p:nvPr/>
        </p:nvGrpSpPr>
        <p:grpSpPr>
          <a:xfrm rot="0">
            <a:off x="1028700" y="1808330"/>
            <a:ext cx="6524404" cy="6524378"/>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76" t="0" r="-24976" b="0"/>
              </a:stretch>
            </a:blipFill>
          </p:spPr>
        </p:sp>
      </p:grpSp>
      <p:sp>
        <p:nvSpPr>
          <p:cNvPr name="Freeform 23" id="23"/>
          <p:cNvSpPr/>
          <p:nvPr/>
        </p:nvSpPr>
        <p:spPr>
          <a:xfrm flipH="false" flipV="false" rot="0">
            <a:off x="10209239" y="1359755"/>
            <a:ext cx="5434154" cy="5434154"/>
          </a:xfrm>
          <a:custGeom>
            <a:avLst/>
            <a:gdLst/>
            <a:ahLst/>
            <a:cxnLst/>
            <a:rect r="r" b="b" t="t" l="l"/>
            <a:pathLst>
              <a:path h="5434154" w="5434154">
                <a:moveTo>
                  <a:pt x="0" y="0"/>
                </a:moveTo>
                <a:lnTo>
                  <a:pt x="5434154" y="0"/>
                </a:lnTo>
                <a:lnTo>
                  <a:pt x="5434154" y="5434154"/>
                </a:lnTo>
                <a:lnTo>
                  <a:pt x="0" y="5434154"/>
                </a:lnTo>
                <a:lnTo>
                  <a:pt x="0" y="0"/>
                </a:lnTo>
                <a:close/>
              </a:path>
            </a:pathLst>
          </a:custGeom>
          <a:blipFill>
            <a:blip r:embed="rId4"/>
            <a:stretch>
              <a:fillRect l="0" t="0" r="0" b="0"/>
            </a:stretch>
          </a:blipFill>
        </p:spPr>
      </p:sp>
      <p:sp>
        <p:nvSpPr>
          <p:cNvPr name="TextBox 24" id="24"/>
          <p:cNvSpPr txBox="true"/>
          <p:nvPr/>
        </p:nvSpPr>
        <p:spPr>
          <a:xfrm rot="0">
            <a:off x="9318110" y="4659218"/>
            <a:ext cx="8178942" cy="1717691"/>
          </a:xfrm>
          <a:prstGeom prst="rect">
            <a:avLst/>
          </a:prstGeom>
        </p:spPr>
        <p:txBody>
          <a:bodyPr anchor="t" rtlCol="false" tIns="0" lIns="0" bIns="0" rIns="0">
            <a:spAutoFit/>
          </a:bodyPr>
          <a:lstStyle/>
          <a:p>
            <a:pPr>
              <a:lnSpc>
                <a:spcPts val="13999"/>
              </a:lnSpc>
            </a:pPr>
            <a:r>
              <a:rPr lang="en-US" sz="9999" spc="919">
                <a:solidFill>
                  <a:srgbClr val="0B124B"/>
                </a:solidFill>
                <a:latin typeface="Roboto Bold"/>
              </a:rPr>
              <a:t>THANK YOU</a:t>
            </a:r>
          </a:p>
        </p:txBody>
      </p:sp>
      <p:sp>
        <p:nvSpPr>
          <p:cNvPr name="TextBox 25" id="25"/>
          <p:cNvSpPr txBox="true"/>
          <p:nvPr/>
        </p:nvSpPr>
        <p:spPr>
          <a:xfrm rot="0">
            <a:off x="9530240" y="6444659"/>
            <a:ext cx="8140842" cy="349250"/>
          </a:xfrm>
          <a:prstGeom prst="rect">
            <a:avLst/>
          </a:prstGeom>
        </p:spPr>
        <p:txBody>
          <a:bodyPr anchor="t" rtlCol="false" tIns="0" lIns="0" bIns="0" rIns="0">
            <a:spAutoFit/>
          </a:bodyPr>
          <a:lstStyle/>
          <a:p>
            <a:pPr>
              <a:lnSpc>
                <a:spcPts val="2799"/>
              </a:lnSpc>
              <a:spcBef>
                <a:spcPct val="0"/>
              </a:spcBef>
            </a:pPr>
            <a:r>
              <a:rPr lang="en-US" sz="1999" spc="39">
                <a:solidFill>
                  <a:srgbClr val="0B124B"/>
                </a:solidFill>
                <a:latin typeface="Roboto"/>
              </a:rPr>
              <a:t>Contact us: info@aginnovation.info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A07532"/>
        </a:solidFill>
      </p:bgPr>
    </p:bg>
    <p:spTree>
      <p:nvGrpSpPr>
        <p:cNvPr id="1" name=""/>
        <p:cNvGrpSpPr/>
        <p:nvPr/>
      </p:nvGrpSpPr>
      <p:grpSpPr>
        <a:xfrm>
          <a:off x="0" y="0"/>
          <a:ext cx="0" cy="0"/>
          <a:chOff x="0" y="0"/>
          <a:chExt cx="0" cy="0"/>
        </a:xfrm>
      </p:grpSpPr>
      <p:grpSp>
        <p:nvGrpSpPr>
          <p:cNvPr name="Group 2" id="2"/>
          <p:cNvGrpSpPr/>
          <p:nvPr/>
        </p:nvGrpSpPr>
        <p:grpSpPr>
          <a:xfrm rot="0">
            <a:off x="11649101" y="0"/>
            <a:ext cx="6638899" cy="10287000"/>
            <a:chOff x="0" y="0"/>
            <a:chExt cx="8851866" cy="13716000"/>
          </a:xfrm>
        </p:grpSpPr>
        <p:pic>
          <p:nvPicPr>
            <p:cNvPr name="Picture 3" id="3"/>
            <p:cNvPicPr>
              <a:picLocks noChangeAspect="true"/>
            </p:cNvPicPr>
            <p:nvPr/>
          </p:nvPicPr>
          <p:blipFill>
            <a:blip r:embed="rId2"/>
            <a:srcRect l="17731" t="0" r="17731" b="0"/>
            <a:stretch>
              <a:fillRect/>
            </a:stretch>
          </p:blipFill>
          <p:spPr>
            <a:xfrm flipH="false" flipV="false">
              <a:off x="0" y="0"/>
              <a:ext cx="8851866" cy="13716000"/>
            </a:xfrm>
            <a:prstGeom prst="rect">
              <a:avLst/>
            </a:prstGeom>
          </p:spPr>
        </p:pic>
      </p:grpSp>
      <p:grpSp>
        <p:nvGrpSpPr>
          <p:cNvPr name="Group 4" id="4"/>
          <p:cNvGrpSpPr/>
          <p:nvPr/>
        </p:nvGrpSpPr>
        <p:grpSpPr>
          <a:xfrm rot="0">
            <a:off x="1032351" y="5616449"/>
            <a:ext cx="8058708" cy="2998260"/>
            <a:chOff x="0" y="0"/>
            <a:chExt cx="2122458" cy="789665"/>
          </a:xfrm>
        </p:grpSpPr>
        <p:sp>
          <p:nvSpPr>
            <p:cNvPr name="Freeform 5" id="5"/>
            <p:cNvSpPr/>
            <p:nvPr/>
          </p:nvSpPr>
          <p:spPr>
            <a:xfrm flipH="false" flipV="false" rot="0">
              <a:off x="0" y="0"/>
              <a:ext cx="2122458" cy="789665"/>
            </a:xfrm>
            <a:custGeom>
              <a:avLst/>
              <a:gdLst/>
              <a:ahLst/>
              <a:cxnLst/>
              <a:rect r="r" b="b" t="t" l="l"/>
              <a:pathLst>
                <a:path h="789665" w="2122458">
                  <a:moveTo>
                    <a:pt x="0" y="0"/>
                  </a:moveTo>
                  <a:lnTo>
                    <a:pt x="2122458" y="0"/>
                  </a:lnTo>
                  <a:lnTo>
                    <a:pt x="2122458" y="789665"/>
                  </a:lnTo>
                  <a:lnTo>
                    <a:pt x="0" y="789665"/>
                  </a:lnTo>
                  <a:close/>
                </a:path>
              </a:pathLst>
            </a:custGeom>
            <a:solidFill>
              <a:srgbClr val="0B124B"/>
            </a:solidFill>
          </p:spPr>
        </p:sp>
        <p:sp>
          <p:nvSpPr>
            <p:cNvPr name="TextBox 6" id="6"/>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9200592" y="1028700"/>
            <a:ext cx="8058708" cy="2998260"/>
            <a:chOff x="0" y="0"/>
            <a:chExt cx="2122458" cy="789665"/>
          </a:xfrm>
        </p:grpSpPr>
        <p:sp>
          <p:nvSpPr>
            <p:cNvPr name="Freeform 8" id="8"/>
            <p:cNvSpPr/>
            <p:nvPr/>
          </p:nvSpPr>
          <p:spPr>
            <a:xfrm flipH="false" flipV="false" rot="0">
              <a:off x="0" y="0"/>
              <a:ext cx="2122458" cy="789665"/>
            </a:xfrm>
            <a:custGeom>
              <a:avLst/>
              <a:gdLst/>
              <a:ahLst/>
              <a:cxnLst/>
              <a:rect r="r" b="b" t="t" l="l"/>
              <a:pathLst>
                <a:path h="789665" w="2122458">
                  <a:moveTo>
                    <a:pt x="0" y="0"/>
                  </a:moveTo>
                  <a:lnTo>
                    <a:pt x="2122458" y="0"/>
                  </a:lnTo>
                  <a:lnTo>
                    <a:pt x="2122458" y="789665"/>
                  </a:lnTo>
                  <a:lnTo>
                    <a:pt x="0" y="789665"/>
                  </a:lnTo>
                  <a:close/>
                </a:path>
              </a:pathLst>
            </a:custGeom>
            <a:solidFill>
              <a:srgbClr val="0B124B"/>
            </a:solidFill>
          </p:spPr>
        </p:sp>
        <p:sp>
          <p:nvSpPr>
            <p:cNvPr name="TextBox 9" id="9"/>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218564" y="-850986"/>
            <a:ext cx="3053287" cy="3053287"/>
          </a:xfrm>
          <a:custGeom>
            <a:avLst/>
            <a:gdLst/>
            <a:ahLst/>
            <a:cxnLst/>
            <a:rect r="r" b="b" t="t" l="l"/>
            <a:pathLst>
              <a:path h="3053287" w="3053287">
                <a:moveTo>
                  <a:pt x="0" y="0"/>
                </a:moveTo>
                <a:lnTo>
                  <a:pt x="3053287" y="0"/>
                </a:lnTo>
                <a:lnTo>
                  <a:pt x="3053287" y="3053287"/>
                </a:lnTo>
                <a:lnTo>
                  <a:pt x="0" y="3053287"/>
                </a:lnTo>
                <a:lnTo>
                  <a:pt x="0" y="0"/>
                </a:lnTo>
                <a:close/>
              </a:path>
            </a:pathLst>
          </a:custGeom>
          <a:blipFill>
            <a:blip r:embed="rId3"/>
            <a:stretch>
              <a:fillRect l="0" t="0" r="0" b="0"/>
            </a:stretch>
          </a:blipFill>
        </p:spPr>
      </p:sp>
      <p:sp>
        <p:nvSpPr>
          <p:cNvPr name="TextBox 11" id="11"/>
          <p:cNvSpPr txBox="true"/>
          <p:nvPr/>
        </p:nvSpPr>
        <p:spPr>
          <a:xfrm rot="0">
            <a:off x="991701" y="1956164"/>
            <a:ext cx="7141471" cy="798829"/>
          </a:xfrm>
          <a:prstGeom prst="rect">
            <a:avLst/>
          </a:prstGeom>
        </p:spPr>
        <p:txBody>
          <a:bodyPr anchor="t" rtlCol="false" tIns="0" lIns="0" bIns="0" rIns="0">
            <a:spAutoFit/>
          </a:bodyPr>
          <a:lstStyle/>
          <a:p>
            <a:pPr>
              <a:lnSpc>
                <a:spcPts val="6159"/>
              </a:lnSpc>
            </a:pPr>
            <a:r>
              <a:rPr lang="en-US" sz="5499">
                <a:solidFill>
                  <a:srgbClr val="0B124B"/>
                </a:solidFill>
                <a:latin typeface="Roboto Bold"/>
              </a:rPr>
              <a:t>Presentation Overview</a:t>
            </a:r>
          </a:p>
        </p:txBody>
      </p:sp>
      <p:sp>
        <p:nvSpPr>
          <p:cNvPr name="TextBox 12" id="12"/>
          <p:cNvSpPr txBox="true"/>
          <p:nvPr/>
        </p:nvSpPr>
        <p:spPr>
          <a:xfrm rot="0">
            <a:off x="1580783" y="6809307"/>
            <a:ext cx="7096895" cy="1483994"/>
          </a:xfrm>
          <a:prstGeom prst="rect">
            <a:avLst/>
          </a:prstGeom>
        </p:spPr>
        <p:txBody>
          <a:bodyPr anchor="t" rtlCol="false" tIns="0" lIns="0" bIns="0" rIns="0">
            <a:spAutoFit/>
          </a:bodyPr>
          <a:lstStyle/>
          <a:p>
            <a:pPr>
              <a:lnSpc>
                <a:spcPts val="2940"/>
              </a:lnSpc>
            </a:pPr>
            <a:r>
              <a:rPr lang="en-US" sz="2000">
                <a:solidFill>
                  <a:srgbClr val="FFFFFF"/>
                </a:solidFill>
                <a:latin typeface="Roboto"/>
              </a:rPr>
              <a:t>Lorem ipsum dolor sit amet, consectetur adipiscing elit, sed do eiusmod tempor incididunt ut labore et dolore magna aliqua. Enim tortor at auctor urna. Elementum pulvinar etiam non quam lacus suspendisse.</a:t>
            </a:r>
          </a:p>
        </p:txBody>
      </p:sp>
      <p:sp>
        <p:nvSpPr>
          <p:cNvPr name="TextBox 13" id="13"/>
          <p:cNvSpPr txBox="true"/>
          <p:nvPr/>
        </p:nvSpPr>
        <p:spPr>
          <a:xfrm rot="0">
            <a:off x="9721446" y="2269854"/>
            <a:ext cx="7290080" cy="1483994"/>
          </a:xfrm>
          <a:prstGeom prst="rect">
            <a:avLst/>
          </a:prstGeom>
        </p:spPr>
        <p:txBody>
          <a:bodyPr anchor="t" rtlCol="false" tIns="0" lIns="0" bIns="0" rIns="0">
            <a:spAutoFit/>
          </a:bodyPr>
          <a:lstStyle/>
          <a:p>
            <a:pPr>
              <a:lnSpc>
                <a:spcPts val="2940"/>
              </a:lnSpc>
            </a:pPr>
            <a:r>
              <a:rPr lang="en-US" sz="2000">
                <a:solidFill>
                  <a:srgbClr val="FFFFFF"/>
                </a:solidFill>
                <a:latin typeface="Roboto"/>
              </a:rPr>
              <a:t>Lorem ipsum dolor sit amet, consectetur adipiscing elit, sed do eiusmod tempor incididunt ut labore et dolore magna aliqua. Enim tortor at auctor urna. Elementum pulvinar etiam non quam lacus suspendisse.</a:t>
            </a:r>
          </a:p>
        </p:txBody>
      </p:sp>
      <p:sp>
        <p:nvSpPr>
          <p:cNvPr name="TextBox 14" id="14"/>
          <p:cNvSpPr txBox="true"/>
          <p:nvPr/>
        </p:nvSpPr>
        <p:spPr>
          <a:xfrm rot="0">
            <a:off x="1032351" y="2983039"/>
            <a:ext cx="7100821" cy="1483994"/>
          </a:xfrm>
          <a:prstGeom prst="rect">
            <a:avLst/>
          </a:prstGeom>
        </p:spPr>
        <p:txBody>
          <a:bodyPr anchor="t" rtlCol="false" tIns="0" lIns="0" bIns="0" rIns="0">
            <a:spAutoFit/>
          </a:bodyPr>
          <a:lstStyle/>
          <a:p>
            <a:pPr>
              <a:lnSpc>
                <a:spcPts val="2940"/>
              </a:lnSpc>
            </a:pPr>
            <a:r>
              <a:rPr lang="en-US" sz="2000">
                <a:solidFill>
                  <a:srgbClr val="0B124B"/>
                </a:solidFill>
                <a:latin typeface="Roboto"/>
              </a:rPr>
              <a:t>Lorem ipsum dolor sit amet, consectetur adipiscing elit, sed do eiusmod tempor incididunt ut labore et dolore magna aliqua. A erat nam at lectus urna duis convallis convallis tellus. Sit amet facilisis magna etiam tempor orci. In aliquam sem fringilla ut.</a:t>
            </a:r>
          </a:p>
        </p:txBody>
      </p:sp>
      <p:sp>
        <p:nvSpPr>
          <p:cNvPr name="TextBox 15" id="15"/>
          <p:cNvSpPr txBox="true"/>
          <p:nvPr/>
        </p:nvSpPr>
        <p:spPr>
          <a:xfrm rot="0">
            <a:off x="1580783" y="5924358"/>
            <a:ext cx="4663404" cy="560451"/>
          </a:xfrm>
          <a:prstGeom prst="rect">
            <a:avLst/>
          </a:prstGeom>
        </p:spPr>
        <p:txBody>
          <a:bodyPr anchor="t" rtlCol="false" tIns="0" lIns="0" bIns="0" rIns="0">
            <a:spAutoFit/>
          </a:bodyPr>
          <a:lstStyle/>
          <a:p>
            <a:pPr>
              <a:lnSpc>
                <a:spcPts val="4556"/>
              </a:lnSpc>
            </a:pPr>
            <a:r>
              <a:rPr lang="en-US" sz="3099">
                <a:solidFill>
                  <a:srgbClr val="FFFFFF"/>
                </a:solidFill>
                <a:latin typeface="Roboto Bold"/>
              </a:rPr>
              <a:t>Section Title 1</a:t>
            </a:r>
          </a:p>
        </p:txBody>
      </p:sp>
      <p:sp>
        <p:nvSpPr>
          <p:cNvPr name="TextBox 16" id="16"/>
          <p:cNvSpPr txBox="true"/>
          <p:nvPr/>
        </p:nvSpPr>
        <p:spPr>
          <a:xfrm rot="0">
            <a:off x="9721446" y="1351915"/>
            <a:ext cx="4663404" cy="560451"/>
          </a:xfrm>
          <a:prstGeom prst="rect">
            <a:avLst/>
          </a:prstGeom>
        </p:spPr>
        <p:txBody>
          <a:bodyPr anchor="t" rtlCol="false" tIns="0" lIns="0" bIns="0" rIns="0">
            <a:spAutoFit/>
          </a:bodyPr>
          <a:lstStyle/>
          <a:p>
            <a:pPr>
              <a:lnSpc>
                <a:spcPts val="4556"/>
              </a:lnSpc>
            </a:pPr>
            <a:r>
              <a:rPr lang="en-US" sz="3099">
                <a:solidFill>
                  <a:srgbClr val="FFFFFF"/>
                </a:solidFill>
                <a:latin typeface="Roboto Bold"/>
              </a:rPr>
              <a:t>Section Title 2</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8582869" y="0"/>
            <a:ext cx="10889871" cy="10388493"/>
          </a:xfrm>
          <a:custGeom>
            <a:avLst/>
            <a:gdLst/>
            <a:ahLst/>
            <a:cxnLst/>
            <a:rect r="r" b="b" t="t" l="l"/>
            <a:pathLst>
              <a:path h="10388493" w="10889871">
                <a:moveTo>
                  <a:pt x="0" y="0"/>
                </a:moveTo>
                <a:lnTo>
                  <a:pt x="10889870" y="0"/>
                </a:lnTo>
                <a:lnTo>
                  <a:pt x="10889870" y="10388493"/>
                </a:lnTo>
                <a:lnTo>
                  <a:pt x="0" y="10388493"/>
                </a:lnTo>
                <a:lnTo>
                  <a:pt x="0" y="0"/>
                </a:lnTo>
                <a:close/>
              </a:path>
            </a:pathLst>
          </a:custGeom>
          <a:blipFill>
            <a:blip r:embed="rId3">
              <a:extLst>
                <a:ext uri="{96DAC541-7B7A-43D3-8B79-37D633B846F1}">
                  <asvg:svgBlip xmlns:asvg="http://schemas.microsoft.com/office/drawing/2016/SVG/main" r:embed="rId4"/>
                </a:ext>
              </a:extLst>
            </a:blip>
            <a:stretch>
              <a:fillRect l="-170359" t="0" r="-107446" b="0"/>
            </a:stretch>
          </a:blipFill>
        </p:spPr>
      </p:sp>
      <p:sp>
        <p:nvSpPr>
          <p:cNvPr name="Freeform 4" id="4"/>
          <p:cNvSpPr/>
          <p:nvPr/>
        </p:nvSpPr>
        <p:spPr>
          <a:xfrm flipH="false" flipV="false" rot="0">
            <a:off x="14964923" y="-776684"/>
            <a:ext cx="3053287" cy="3053287"/>
          </a:xfrm>
          <a:custGeom>
            <a:avLst/>
            <a:gdLst/>
            <a:ahLst/>
            <a:cxnLst/>
            <a:rect r="r" b="b" t="t" l="l"/>
            <a:pathLst>
              <a:path h="3053287" w="3053287">
                <a:moveTo>
                  <a:pt x="0" y="0"/>
                </a:moveTo>
                <a:lnTo>
                  <a:pt x="3053288" y="0"/>
                </a:lnTo>
                <a:lnTo>
                  <a:pt x="3053288" y="3053287"/>
                </a:lnTo>
                <a:lnTo>
                  <a:pt x="0" y="3053287"/>
                </a:lnTo>
                <a:lnTo>
                  <a:pt x="0" y="0"/>
                </a:lnTo>
                <a:close/>
              </a:path>
            </a:pathLst>
          </a:custGeom>
          <a:blipFill>
            <a:blip r:embed="rId5"/>
            <a:stretch>
              <a:fillRect l="0" t="0" r="0" b="0"/>
            </a:stretch>
          </a:blipFill>
        </p:spPr>
      </p:sp>
      <p:sp>
        <p:nvSpPr>
          <p:cNvPr name="TextBox 5" id="5"/>
          <p:cNvSpPr txBox="true"/>
          <p:nvPr/>
        </p:nvSpPr>
        <p:spPr>
          <a:xfrm rot="0">
            <a:off x="9771614" y="1850836"/>
            <a:ext cx="7363446" cy="880109"/>
          </a:xfrm>
          <a:prstGeom prst="rect">
            <a:avLst/>
          </a:prstGeom>
        </p:spPr>
        <p:txBody>
          <a:bodyPr anchor="t" rtlCol="false" tIns="0" lIns="0" bIns="0" rIns="0">
            <a:spAutoFit/>
          </a:bodyPr>
          <a:lstStyle/>
          <a:p>
            <a:pPr>
              <a:lnSpc>
                <a:spcPts val="6719"/>
              </a:lnSpc>
            </a:pPr>
            <a:r>
              <a:rPr lang="en-US" sz="5999">
                <a:solidFill>
                  <a:srgbClr val="FFFFFF"/>
                </a:solidFill>
                <a:latin typeface="Roboto"/>
              </a:rPr>
              <a:t>Section 1 Title Slide</a:t>
            </a:r>
          </a:p>
        </p:txBody>
      </p:sp>
      <p:sp>
        <p:nvSpPr>
          <p:cNvPr name="TextBox 6" id="6"/>
          <p:cNvSpPr txBox="true"/>
          <p:nvPr/>
        </p:nvSpPr>
        <p:spPr>
          <a:xfrm rot="0">
            <a:off x="9771614" y="3666713"/>
            <a:ext cx="7487686" cy="4918328"/>
          </a:xfrm>
          <a:prstGeom prst="rect">
            <a:avLst/>
          </a:prstGeom>
        </p:spPr>
        <p:txBody>
          <a:bodyPr anchor="t" rtlCol="false" tIns="0" lIns="0" bIns="0" rIns="0">
            <a:spAutoFit/>
          </a:bodyPr>
          <a:lstStyle/>
          <a:p>
            <a:pPr>
              <a:lnSpc>
                <a:spcPts val="3528"/>
              </a:lnSpc>
            </a:pPr>
            <a:r>
              <a:rPr lang="en-US" sz="2400">
                <a:solidFill>
                  <a:srgbClr val="FFFFFF"/>
                </a:solidFill>
                <a:latin typeface="Roboto"/>
              </a:rPr>
              <a:t>Lorem ipsum dolor sit amet, consectetur adipiscing elit, sed do eiusmod tempor incididunt ut labore et dolore magna aliqua. </a:t>
            </a:r>
          </a:p>
          <a:p>
            <a:pPr>
              <a:lnSpc>
                <a:spcPts val="3528"/>
              </a:lnSpc>
            </a:pPr>
          </a:p>
          <a:p>
            <a:pPr>
              <a:lnSpc>
                <a:spcPts val="3528"/>
              </a:lnSpc>
            </a:pPr>
            <a:r>
              <a:rPr lang="en-US" sz="2400">
                <a:solidFill>
                  <a:srgbClr val="FFFFFF"/>
                </a:solidFill>
                <a:latin typeface="Roboto"/>
              </a:rPr>
              <a:t>Justo nec ultrices dui sapien eget mi proin. Consectetur a erat nam at. Ac tincidunt vitae semper quis lectus nulla at. </a:t>
            </a:r>
          </a:p>
          <a:p>
            <a:pPr>
              <a:lnSpc>
                <a:spcPts val="3528"/>
              </a:lnSpc>
            </a:pPr>
          </a:p>
          <a:p>
            <a:pPr>
              <a:lnSpc>
                <a:spcPts val="3528"/>
              </a:lnSpc>
            </a:pPr>
            <a:r>
              <a:rPr lang="en-US" sz="2400">
                <a:solidFill>
                  <a:srgbClr val="FFFFFF"/>
                </a:solidFill>
                <a:latin typeface="Roboto"/>
              </a:rPr>
              <a:t>Proin fermentum leo vel orci porta non pulvinar. Sit amet consectetur adipiscing elit pellentesque. Mi tempus imperdiet nulla malesuada pellentesque.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5800" y="0"/>
            <a:ext cx="6172200" cy="10287000"/>
          </a:xfrm>
          <a:custGeom>
            <a:avLst/>
            <a:gdLst/>
            <a:ahLst/>
            <a:cxnLst/>
            <a:rect r="r" b="b" t="t" l="l"/>
            <a:pathLst>
              <a:path h="10287000" w="6172200">
                <a:moveTo>
                  <a:pt x="0" y="0"/>
                </a:moveTo>
                <a:lnTo>
                  <a:pt x="6172200" y="0"/>
                </a:lnTo>
                <a:lnTo>
                  <a:pt x="6172200" y="10287000"/>
                </a:lnTo>
                <a:lnTo>
                  <a:pt x="0" y="10287000"/>
                </a:lnTo>
                <a:lnTo>
                  <a:pt x="0" y="0"/>
                </a:lnTo>
                <a:close/>
              </a:path>
            </a:pathLst>
          </a:custGeom>
          <a:blipFill>
            <a:blip r:embed="rId2"/>
            <a:stretch>
              <a:fillRect l="-75078" t="0" r="-75078" b="0"/>
            </a:stretch>
          </a:blipFill>
        </p:spPr>
      </p:sp>
      <p:grpSp>
        <p:nvGrpSpPr>
          <p:cNvPr name="Group 3" id="3"/>
          <p:cNvGrpSpPr/>
          <p:nvPr/>
        </p:nvGrpSpPr>
        <p:grpSpPr>
          <a:xfrm rot="0">
            <a:off x="11148799" y="6172200"/>
            <a:ext cx="6110501" cy="3086100"/>
            <a:chOff x="0" y="0"/>
            <a:chExt cx="1609350" cy="812800"/>
          </a:xfrm>
        </p:grpSpPr>
        <p:sp>
          <p:nvSpPr>
            <p:cNvPr name="Freeform 4" id="4"/>
            <p:cNvSpPr/>
            <p:nvPr/>
          </p:nvSpPr>
          <p:spPr>
            <a:xfrm flipH="false" flipV="false" rot="0">
              <a:off x="0" y="0"/>
              <a:ext cx="1609350" cy="812800"/>
            </a:xfrm>
            <a:custGeom>
              <a:avLst/>
              <a:gdLst/>
              <a:ahLst/>
              <a:cxnLst/>
              <a:rect r="r" b="b" t="t" l="l"/>
              <a:pathLst>
                <a:path h="812800" w="1609350">
                  <a:moveTo>
                    <a:pt x="0" y="0"/>
                  </a:moveTo>
                  <a:lnTo>
                    <a:pt x="1609350" y="0"/>
                  </a:lnTo>
                  <a:lnTo>
                    <a:pt x="1609350" y="812800"/>
                  </a:lnTo>
                  <a:lnTo>
                    <a:pt x="0" y="812800"/>
                  </a:lnTo>
                  <a:close/>
                </a:path>
              </a:pathLst>
            </a:custGeom>
            <a:solidFill>
              <a:srgbClr val="0B124B"/>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0" y="1949244"/>
            <a:ext cx="8516386" cy="870488"/>
            <a:chOff x="0" y="0"/>
            <a:chExt cx="2242999" cy="229264"/>
          </a:xfrm>
        </p:grpSpPr>
        <p:sp>
          <p:nvSpPr>
            <p:cNvPr name="Freeform 7" id="7"/>
            <p:cNvSpPr/>
            <p:nvPr/>
          </p:nvSpPr>
          <p:spPr>
            <a:xfrm flipH="false" flipV="false" rot="0">
              <a:off x="0" y="0"/>
              <a:ext cx="2242999" cy="229264"/>
            </a:xfrm>
            <a:custGeom>
              <a:avLst/>
              <a:gdLst/>
              <a:ahLst/>
              <a:cxnLst/>
              <a:rect r="r" b="b" t="t" l="l"/>
              <a:pathLst>
                <a:path h="229264" w="2242999">
                  <a:moveTo>
                    <a:pt x="0" y="0"/>
                  </a:moveTo>
                  <a:lnTo>
                    <a:pt x="2242999" y="0"/>
                  </a:lnTo>
                  <a:lnTo>
                    <a:pt x="2242999" y="229264"/>
                  </a:lnTo>
                  <a:lnTo>
                    <a:pt x="0" y="229264"/>
                  </a:lnTo>
                  <a:close/>
                </a:path>
              </a:pathLst>
            </a:custGeom>
            <a:solidFill>
              <a:srgbClr val="8EC63F"/>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028700" y="6172200"/>
            <a:ext cx="10120099" cy="3086100"/>
            <a:chOff x="0" y="0"/>
            <a:chExt cx="13493465" cy="4114800"/>
          </a:xfrm>
        </p:grpSpPr>
        <p:pic>
          <p:nvPicPr>
            <p:cNvPr name="Picture 10" id="10"/>
            <p:cNvPicPr>
              <a:picLocks noChangeAspect="true"/>
            </p:cNvPicPr>
            <p:nvPr/>
          </p:nvPicPr>
          <p:blipFill>
            <a:blip r:embed="rId3"/>
            <a:srcRect l="2040" t="0" r="2040" b="0"/>
            <a:stretch>
              <a:fillRect/>
            </a:stretch>
          </p:blipFill>
          <p:spPr>
            <a:xfrm flipH="false" flipV="false">
              <a:off x="0" y="0"/>
              <a:ext cx="13493465" cy="4114800"/>
            </a:xfrm>
            <a:prstGeom prst="rect">
              <a:avLst/>
            </a:prstGeom>
          </p:spPr>
        </p:pic>
      </p:grpSp>
      <p:sp>
        <p:nvSpPr>
          <p:cNvPr name="TextBox 11" id="11"/>
          <p:cNvSpPr txBox="true"/>
          <p:nvPr/>
        </p:nvSpPr>
        <p:spPr>
          <a:xfrm rot="0">
            <a:off x="352555" y="1939623"/>
            <a:ext cx="7487686" cy="880109"/>
          </a:xfrm>
          <a:prstGeom prst="rect">
            <a:avLst/>
          </a:prstGeom>
        </p:spPr>
        <p:txBody>
          <a:bodyPr anchor="t" rtlCol="false" tIns="0" lIns="0" bIns="0" rIns="0">
            <a:spAutoFit/>
          </a:bodyPr>
          <a:lstStyle/>
          <a:p>
            <a:pPr>
              <a:lnSpc>
                <a:spcPts val="6719"/>
              </a:lnSpc>
            </a:pPr>
            <a:r>
              <a:rPr lang="en-US" sz="5999">
                <a:solidFill>
                  <a:srgbClr val="0B124B"/>
                </a:solidFill>
                <a:latin typeface="Roboto"/>
              </a:rPr>
              <a:t>Section 1 Main Point</a:t>
            </a:r>
          </a:p>
        </p:txBody>
      </p:sp>
      <p:sp>
        <p:nvSpPr>
          <p:cNvPr name="TextBox 12" id="12"/>
          <p:cNvSpPr txBox="true"/>
          <p:nvPr/>
        </p:nvSpPr>
        <p:spPr>
          <a:xfrm rot="0">
            <a:off x="11593665" y="6589396"/>
            <a:ext cx="2776796" cy="433832"/>
          </a:xfrm>
          <a:prstGeom prst="rect">
            <a:avLst/>
          </a:prstGeom>
        </p:spPr>
        <p:txBody>
          <a:bodyPr anchor="t" rtlCol="false" tIns="0" lIns="0" bIns="0" rIns="0">
            <a:spAutoFit/>
          </a:bodyPr>
          <a:lstStyle/>
          <a:p>
            <a:pPr>
              <a:lnSpc>
                <a:spcPts val="3364"/>
              </a:lnSpc>
            </a:pPr>
            <a:r>
              <a:rPr lang="en-US" sz="2900">
                <a:solidFill>
                  <a:srgbClr val="FFFFFF"/>
                </a:solidFill>
                <a:latin typeface="Roboto"/>
              </a:rPr>
              <a:t>Additional Point</a:t>
            </a:r>
          </a:p>
        </p:txBody>
      </p:sp>
      <p:sp>
        <p:nvSpPr>
          <p:cNvPr name="TextBox 13" id="13"/>
          <p:cNvSpPr txBox="true"/>
          <p:nvPr/>
        </p:nvSpPr>
        <p:spPr>
          <a:xfrm rot="0">
            <a:off x="11593665" y="7395611"/>
            <a:ext cx="5665635" cy="1483994"/>
          </a:xfrm>
          <a:prstGeom prst="rect">
            <a:avLst/>
          </a:prstGeom>
        </p:spPr>
        <p:txBody>
          <a:bodyPr anchor="t" rtlCol="false" tIns="0" lIns="0" bIns="0" rIns="0">
            <a:spAutoFit/>
          </a:bodyPr>
          <a:lstStyle/>
          <a:p>
            <a:pPr>
              <a:lnSpc>
                <a:spcPts val="2940"/>
              </a:lnSpc>
            </a:pPr>
            <a:r>
              <a:rPr lang="en-US" sz="2000">
                <a:solidFill>
                  <a:srgbClr val="FFFFFF"/>
                </a:solidFill>
                <a:latin typeface="Roboto"/>
              </a:rPr>
              <a:t>Lorem ipsum dolor sit amet, consectetur adipiscing elit, sed do eiusmod tempor incididunt ut labore et dolore magna aliqua. Pellentesque eu tincidunt tortor aliquam nulla.</a:t>
            </a:r>
          </a:p>
        </p:txBody>
      </p:sp>
      <p:sp>
        <p:nvSpPr>
          <p:cNvPr name="TextBox 14" id="14"/>
          <p:cNvSpPr txBox="true"/>
          <p:nvPr/>
        </p:nvSpPr>
        <p:spPr>
          <a:xfrm rot="0">
            <a:off x="1028700" y="3163419"/>
            <a:ext cx="10120099" cy="2598419"/>
          </a:xfrm>
          <a:prstGeom prst="rect">
            <a:avLst/>
          </a:prstGeom>
        </p:spPr>
        <p:txBody>
          <a:bodyPr anchor="t" rtlCol="false" tIns="0" lIns="0" bIns="0" rIns="0">
            <a:spAutoFit/>
          </a:bodyPr>
          <a:lstStyle/>
          <a:p>
            <a:pPr>
              <a:lnSpc>
                <a:spcPts val="2940"/>
              </a:lnSpc>
            </a:pPr>
            <a:r>
              <a:rPr lang="en-US" sz="2000">
                <a:solidFill>
                  <a:srgbClr val="0B124B"/>
                </a:solidFill>
                <a:latin typeface="Roboto"/>
              </a:rPr>
              <a:t>Lorem ipsum dolor sit amet, consectetur adipiscing elit, sed do eiusmod tempor incididunt ut labore et dolore magna aliqua. Pellentesque eu tincidunt tortor aliquam nulla. Nibh praesent tristique magna sit amet purus gravida quis blandit. Sagittis vitae et leo duis ut diam quam nulla porttitor. Justo nec ultrices dui sapien eget mi proin. Consectetur a erat nam at. Ac tincidunt vitae semper quis lectus nulla at. Proin fermentum leo vel orci porta non pulvinar. Sit amet consectetur adipiscing elit pellentesque. Mi tempus imperdiet nulla malesuada pellentesque.</a:t>
            </a:r>
          </a:p>
        </p:txBody>
      </p:sp>
      <p:sp>
        <p:nvSpPr>
          <p:cNvPr name="Freeform 15" id="15"/>
          <p:cNvSpPr/>
          <p:nvPr/>
        </p:nvSpPr>
        <p:spPr>
          <a:xfrm flipH="false" flipV="false" rot="0">
            <a:off x="352555" y="-1049493"/>
            <a:ext cx="3433981" cy="3433981"/>
          </a:xfrm>
          <a:custGeom>
            <a:avLst/>
            <a:gdLst/>
            <a:ahLst/>
            <a:cxnLst/>
            <a:rect r="r" b="b" t="t" l="l"/>
            <a:pathLst>
              <a:path h="3433981" w="3433981">
                <a:moveTo>
                  <a:pt x="0" y="0"/>
                </a:moveTo>
                <a:lnTo>
                  <a:pt x="3433980" y="0"/>
                </a:lnTo>
                <a:lnTo>
                  <a:pt x="3433980" y="3433981"/>
                </a:lnTo>
                <a:lnTo>
                  <a:pt x="0" y="3433981"/>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9999"/>
            </a:blip>
            <a:stretch>
              <a:fillRect l="0" t="-9222" r="0" b="-9222"/>
            </a:stretch>
          </a:blipFill>
        </p:spPr>
      </p:sp>
      <p:grpSp>
        <p:nvGrpSpPr>
          <p:cNvPr name="Group 3" id="3"/>
          <p:cNvGrpSpPr/>
          <p:nvPr/>
        </p:nvGrpSpPr>
        <p:grpSpPr>
          <a:xfrm rot="0">
            <a:off x="9695994" y="2847311"/>
            <a:ext cx="7113572" cy="6328421"/>
            <a:chOff x="0" y="0"/>
            <a:chExt cx="9484763" cy="8437895"/>
          </a:xfrm>
        </p:grpSpPr>
        <p:sp>
          <p:nvSpPr>
            <p:cNvPr name="TextBox 4" id="4"/>
            <p:cNvSpPr txBox="true"/>
            <p:nvPr/>
          </p:nvSpPr>
          <p:spPr>
            <a:xfrm rot="0">
              <a:off x="1021711" y="8046323"/>
              <a:ext cx="917174" cy="391572"/>
            </a:xfrm>
            <a:prstGeom prst="rect">
              <a:avLst/>
            </a:prstGeom>
          </p:spPr>
          <p:txBody>
            <a:bodyPr anchor="t" rtlCol="false" tIns="0" lIns="0" bIns="0" rIns="0">
              <a:spAutoFit/>
            </a:bodyPr>
            <a:lstStyle/>
            <a:p>
              <a:pPr algn="ctr">
                <a:lnSpc>
                  <a:spcPts val="2566"/>
                </a:lnSpc>
              </a:pPr>
              <a:r>
                <a:rPr lang="en-US" sz="1833">
                  <a:solidFill>
                    <a:srgbClr val="0B124B"/>
                  </a:solidFill>
                  <a:latin typeface="Open Sans"/>
                </a:rPr>
                <a:t>Item 1</a:t>
              </a:r>
            </a:p>
          </p:txBody>
        </p:sp>
        <p:sp>
          <p:nvSpPr>
            <p:cNvPr name="TextBox 5" id="5"/>
            <p:cNvSpPr txBox="true"/>
            <p:nvPr/>
          </p:nvSpPr>
          <p:spPr>
            <a:xfrm rot="0">
              <a:off x="2800481" y="8046323"/>
              <a:ext cx="917174" cy="391572"/>
            </a:xfrm>
            <a:prstGeom prst="rect">
              <a:avLst/>
            </a:prstGeom>
          </p:spPr>
          <p:txBody>
            <a:bodyPr anchor="t" rtlCol="false" tIns="0" lIns="0" bIns="0" rIns="0">
              <a:spAutoFit/>
            </a:bodyPr>
            <a:lstStyle/>
            <a:p>
              <a:pPr algn="ctr">
                <a:lnSpc>
                  <a:spcPts val="2566"/>
                </a:lnSpc>
              </a:pPr>
              <a:r>
                <a:rPr lang="en-US" sz="1833">
                  <a:solidFill>
                    <a:srgbClr val="0B124B"/>
                  </a:solidFill>
                  <a:latin typeface="Open Sans"/>
                </a:rPr>
                <a:t>Item 2</a:t>
              </a:r>
            </a:p>
          </p:txBody>
        </p:sp>
        <p:sp>
          <p:nvSpPr>
            <p:cNvPr name="TextBox 6" id="6"/>
            <p:cNvSpPr txBox="true"/>
            <p:nvPr/>
          </p:nvSpPr>
          <p:spPr>
            <a:xfrm rot="0">
              <a:off x="4579251" y="8046323"/>
              <a:ext cx="917174" cy="391572"/>
            </a:xfrm>
            <a:prstGeom prst="rect">
              <a:avLst/>
            </a:prstGeom>
          </p:spPr>
          <p:txBody>
            <a:bodyPr anchor="t" rtlCol="false" tIns="0" lIns="0" bIns="0" rIns="0">
              <a:spAutoFit/>
            </a:bodyPr>
            <a:lstStyle/>
            <a:p>
              <a:pPr algn="ctr">
                <a:lnSpc>
                  <a:spcPts val="2566"/>
                </a:lnSpc>
              </a:pPr>
              <a:r>
                <a:rPr lang="en-US" sz="1833">
                  <a:solidFill>
                    <a:srgbClr val="0B124B"/>
                  </a:solidFill>
                  <a:latin typeface="Open Sans"/>
                </a:rPr>
                <a:t>Item 3</a:t>
              </a:r>
            </a:p>
          </p:txBody>
        </p:sp>
        <p:sp>
          <p:nvSpPr>
            <p:cNvPr name="TextBox 7" id="7"/>
            <p:cNvSpPr txBox="true"/>
            <p:nvPr/>
          </p:nvSpPr>
          <p:spPr>
            <a:xfrm rot="0">
              <a:off x="6358021" y="8046323"/>
              <a:ext cx="917174" cy="391572"/>
            </a:xfrm>
            <a:prstGeom prst="rect">
              <a:avLst/>
            </a:prstGeom>
          </p:spPr>
          <p:txBody>
            <a:bodyPr anchor="t" rtlCol="false" tIns="0" lIns="0" bIns="0" rIns="0">
              <a:spAutoFit/>
            </a:bodyPr>
            <a:lstStyle/>
            <a:p>
              <a:pPr algn="ctr">
                <a:lnSpc>
                  <a:spcPts val="2566"/>
                </a:lnSpc>
              </a:pPr>
              <a:r>
                <a:rPr lang="en-US" sz="1833">
                  <a:solidFill>
                    <a:srgbClr val="0B124B"/>
                  </a:solidFill>
                  <a:latin typeface="Open Sans"/>
                </a:rPr>
                <a:t>Item 4</a:t>
              </a:r>
            </a:p>
          </p:txBody>
        </p:sp>
        <p:sp>
          <p:nvSpPr>
            <p:cNvPr name="TextBox 8" id="8"/>
            <p:cNvSpPr txBox="true"/>
            <p:nvPr/>
          </p:nvSpPr>
          <p:spPr>
            <a:xfrm rot="0">
              <a:off x="8136791" y="8046323"/>
              <a:ext cx="917174" cy="391572"/>
            </a:xfrm>
            <a:prstGeom prst="rect">
              <a:avLst/>
            </a:prstGeom>
          </p:spPr>
          <p:txBody>
            <a:bodyPr anchor="t" rtlCol="false" tIns="0" lIns="0" bIns="0" rIns="0">
              <a:spAutoFit/>
            </a:bodyPr>
            <a:lstStyle/>
            <a:p>
              <a:pPr algn="ctr">
                <a:lnSpc>
                  <a:spcPts val="2566"/>
                </a:lnSpc>
              </a:pPr>
              <a:r>
                <a:rPr lang="en-US" sz="1833">
                  <a:solidFill>
                    <a:srgbClr val="0B124B"/>
                  </a:solidFill>
                  <a:latin typeface="Open Sans"/>
                </a:rPr>
                <a:t>Item 5</a:t>
              </a:r>
            </a:p>
          </p:txBody>
        </p:sp>
        <p:grpSp>
          <p:nvGrpSpPr>
            <p:cNvPr name="Group 9" id="9"/>
            <p:cNvGrpSpPr>
              <a:grpSpLocks noChangeAspect="true"/>
            </p:cNvGrpSpPr>
            <p:nvPr/>
          </p:nvGrpSpPr>
          <p:grpSpPr>
            <a:xfrm rot="0">
              <a:off x="590913" y="181498"/>
              <a:ext cx="8893851" cy="7738174"/>
              <a:chOff x="0" y="0"/>
              <a:chExt cx="10361025" cy="9014702"/>
            </a:xfrm>
          </p:grpSpPr>
          <p:sp>
            <p:nvSpPr>
              <p:cNvPr name="Freeform 10" id="10"/>
              <p:cNvSpPr/>
              <p:nvPr/>
            </p:nvSpPr>
            <p:spPr>
              <a:xfrm flipH="false" flipV="false" rot="0">
                <a:off x="0" y="-6350"/>
                <a:ext cx="10361025" cy="12700"/>
              </a:xfrm>
              <a:custGeom>
                <a:avLst/>
                <a:gdLst/>
                <a:ahLst/>
                <a:cxnLst/>
                <a:rect r="r" b="b" t="t" l="l"/>
                <a:pathLst>
                  <a:path h="12700" w="10361025">
                    <a:moveTo>
                      <a:pt x="0" y="0"/>
                    </a:moveTo>
                    <a:lnTo>
                      <a:pt x="10361025" y="0"/>
                    </a:lnTo>
                    <a:lnTo>
                      <a:pt x="10361025" y="12700"/>
                    </a:lnTo>
                    <a:lnTo>
                      <a:pt x="0" y="12700"/>
                    </a:lnTo>
                    <a:close/>
                  </a:path>
                </a:pathLst>
              </a:custGeom>
              <a:solidFill>
                <a:srgbClr val="0B124B">
                  <a:alpha val="24706"/>
                </a:srgbClr>
              </a:solidFill>
            </p:spPr>
          </p:sp>
          <p:sp>
            <p:nvSpPr>
              <p:cNvPr name="Freeform 11" id="11"/>
              <p:cNvSpPr/>
              <p:nvPr/>
            </p:nvSpPr>
            <p:spPr>
              <a:xfrm flipH="false" flipV="false" rot="0">
                <a:off x="0" y="1796590"/>
                <a:ext cx="10361025" cy="12700"/>
              </a:xfrm>
              <a:custGeom>
                <a:avLst/>
                <a:gdLst/>
                <a:ahLst/>
                <a:cxnLst/>
                <a:rect r="r" b="b" t="t" l="l"/>
                <a:pathLst>
                  <a:path h="12700" w="10361025">
                    <a:moveTo>
                      <a:pt x="0" y="0"/>
                    </a:moveTo>
                    <a:lnTo>
                      <a:pt x="10361025" y="0"/>
                    </a:lnTo>
                    <a:lnTo>
                      <a:pt x="10361025" y="12700"/>
                    </a:lnTo>
                    <a:lnTo>
                      <a:pt x="0" y="12700"/>
                    </a:lnTo>
                    <a:close/>
                  </a:path>
                </a:pathLst>
              </a:custGeom>
              <a:solidFill>
                <a:srgbClr val="0B124B">
                  <a:alpha val="24706"/>
                </a:srgbClr>
              </a:solidFill>
            </p:spPr>
          </p:sp>
          <p:sp>
            <p:nvSpPr>
              <p:cNvPr name="Freeform 12" id="12"/>
              <p:cNvSpPr/>
              <p:nvPr/>
            </p:nvSpPr>
            <p:spPr>
              <a:xfrm flipH="false" flipV="false" rot="0">
                <a:off x="0" y="3599531"/>
                <a:ext cx="10361025" cy="12700"/>
              </a:xfrm>
              <a:custGeom>
                <a:avLst/>
                <a:gdLst/>
                <a:ahLst/>
                <a:cxnLst/>
                <a:rect r="r" b="b" t="t" l="l"/>
                <a:pathLst>
                  <a:path h="12700" w="10361025">
                    <a:moveTo>
                      <a:pt x="0" y="0"/>
                    </a:moveTo>
                    <a:lnTo>
                      <a:pt x="10361025" y="0"/>
                    </a:lnTo>
                    <a:lnTo>
                      <a:pt x="10361025" y="12700"/>
                    </a:lnTo>
                    <a:lnTo>
                      <a:pt x="0" y="12700"/>
                    </a:lnTo>
                    <a:close/>
                  </a:path>
                </a:pathLst>
              </a:custGeom>
              <a:solidFill>
                <a:srgbClr val="0B124B">
                  <a:alpha val="24706"/>
                </a:srgbClr>
              </a:solidFill>
            </p:spPr>
          </p:sp>
          <p:sp>
            <p:nvSpPr>
              <p:cNvPr name="Freeform 13" id="13"/>
              <p:cNvSpPr/>
              <p:nvPr/>
            </p:nvSpPr>
            <p:spPr>
              <a:xfrm flipH="false" flipV="false" rot="0">
                <a:off x="0" y="5402471"/>
                <a:ext cx="10361025" cy="12700"/>
              </a:xfrm>
              <a:custGeom>
                <a:avLst/>
                <a:gdLst/>
                <a:ahLst/>
                <a:cxnLst/>
                <a:rect r="r" b="b" t="t" l="l"/>
                <a:pathLst>
                  <a:path h="12700" w="10361025">
                    <a:moveTo>
                      <a:pt x="0" y="0"/>
                    </a:moveTo>
                    <a:lnTo>
                      <a:pt x="10361025" y="0"/>
                    </a:lnTo>
                    <a:lnTo>
                      <a:pt x="10361025" y="12700"/>
                    </a:lnTo>
                    <a:lnTo>
                      <a:pt x="0" y="12700"/>
                    </a:lnTo>
                    <a:close/>
                  </a:path>
                </a:pathLst>
              </a:custGeom>
              <a:solidFill>
                <a:srgbClr val="0B124B">
                  <a:alpha val="24706"/>
                </a:srgbClr>
              </a:solidFill>
            </p:spPr>
          </p:sp>
          <p:sp>
            <p:nvSpPr>
              <p:cNvPr name="Freeform 14" id="14"/>
              <p:cNvSpPr/>
              <p:nvPr/>
            </p:nvSpPr>
            <p:spPr>
              <a:xfrm flipH="false" flipV="false" rot="0">
                <a:off x="0" y="7205411"/>
                <a:ext cx="10361025" cy="12700"/>
              </a:xfrm>
              <a:custGeom>
                <a:avLst/>
                <a:gdLst/>
                <a:ahLst/>
                <a:cxnLst/>
                <a:rect r="r" b="b" t="t" l="l"/>
                <a:pathLst>
                  <a:path h="12700" w="10361025">
                    <a:moveTo>
                      <a:pt x="0" y="0"/>
                    </a:moveTo>
                    <a:lnTo>
                      <a:pt x="10361025" y="0"/>
                    </a:lnTo>
                    <a:lnTo>
                      <a:pt x="10361025" y="12700"/>
                    </a:lnTo>
                    <a:lnTo>
                      <a:pt x="0" y="12700"/>
                    </a:lnTo>
                    <a:close/>
                  </a:path>
                </a:pathLst>
              </a:custGeom>
              <a:solidFill>
                <a:srgbClr val="0B124B">
                  <a:alpha val="24706"/>
                </a:srgbClr>
              </a:solidFill>
            </p:spPr>
          </p:sp>
          <p:sp>
            <p:nvSpPr>
              <p:cNvPr name="Freeform 15" id="15"/>
              <p:cNvSpPr/>
              <p:nvPr/>
            </p:nvSpPr>
            <p:spPr>
              <a:xfrm flipH="false" flipV="false" rot="0">
                <a:off x="0" y="9008352"/>
                <a:ext cx="10361025" cy="12700"/>
              </a:xfrm>
              <a:custGeom>
                <a:avLst/>
                <a:gdLst/>
                <a:ahLst/>
                <a:cxnLst/>
                <a:rect r="r" b="b" t="t" l="l"/>
                <a:pathLst>
                  <a:path h="12700" w="10361025">
                    <a:moveTo>
                      <a:pt x="0" y="0"/>
                    </a:moveTo>
                    <a:lnTo>
                      <a:pt x="10361025" y="0"/>
                    </a:lnTo>
                    <a:lnTo>
                      <a:pt x="10361025" y="12700"/>
                    </a:lnTo>
                    <a:lnTo>
                      <a:pt x="0" y="12700"/>
                    </a:lnTo>
                    <a:close/>
                  </a:path>
                </a:pathLst>
              </a:custGeom>
              <a:solidFill>
                <a:srgbClr val="0B124B">
                  <a:alpha val="60000"/>
                </a:srgbClr>
              </a:solidFill>
            </p:spPr>
          </p:sp>
        </p:grpSp>
        <p:sp>
          <p:nvSpPr>
            <p:cNvPr name="TextBox 16" id="16"/>
            <p:cNvSpPr txBox="true"/>
            <p:nvPr/>
          </p:nvSpPr>
          <p:spPr>
            <a:xfrm rot="0">
              <a:off x="0" y="-28575"/>
              <a:ext cx="435686" cy="391572"/>
            </a:xfrm>
            <a:prstGeom prst="rect">
              <a:avLst/>
            </a:prstGeom>
          </p:spPr>
          <p:txBody>
            <a:bodyPr anchor="t" rtlCol="false" tIns="0" lIns="0" bIns="0" rIns="0">
              <a:spAutoFit/>
            </a:bodyPr>
            <a:lstStyle/>
            <a:p>
              <a:pPr algn="r">
                <a:lnSpc>
                  <a:spcPts val="2566"/>
                </a:lnSpc>
              </a:pPr>
              <a:r>
                <a:rPr lang="en-US" sz="1833">
                  <a:solidFill>
                    <a:srgbClr val="0B124B"/>
                  </a:solidFill>
                  <a:latin typeface="Open Sans"/>
                </a:rPr>
                <a:t>50 </a:t>
              </a:r>
            </a:p>
          </p:txBody>
        </p:sp>
        <p:sp>
          <p:nvSpPr>
            <p:cNvPr name="TextBox 17" id="17"/>
            <p:cNvSpPr txBox="true"/>
            <p:nvPr/>
          </p:nvSpPr>
          <p:spPr>
            <a:xfrm rot="0">
              <a:off x="0" y="1519060"/>
              <a:ext cx="435686" cy="391572"/>
            </a:xfrm>
            <a:prstGeom prst="rect">
              <a:avLst/>
            </a:prstGeom>
          </p:spPr>
          <p:txBody>
            <a:bodyPr anchor="t" rtlCol="false" tIns="0" lIns="0" bIns="0" rIns="0">
              <a:spAutoFit/>
            </a:bodyPr>
            <a:lstStyle/>
            <a:p>
              <a:pPr algn="r">
                <a:lnSpc>
                  <a:spcPts val="2566"/>
                </a:lnSpc>
              </a:pPr>
              <a:r>
                <a:rPr lang="en-US" sz="1833">
                  <a:solidFill>
                    <a:srgbClr val="0B124B"/>
                  </a:solidFill>
                  <a:latin typeface="Open Sans"/>
                </a:rPr>
                <a:t>40 </a:t>
              </a:r>
            </a:p>
          </p:txBody>
        </p:sp>
        <p:sp>
          <p:nvSpPr>
            <p:cNvPr name="TextBox 18" id="18"/>
            <p:cNvSpPr txBox="true"/>
            <p:nvPr/>
          </p:nvSpPr>
          <p:spPr>
            <a:xfrm rot="0">
              <a:off x="0" y="3066694"/>
              <a:ext cx="435686" cy="391572"/>
            </a:xfrm>
            <a:prstGeom prst="rect">
              <a:avLst/>
            </a:prstGeom>
          </p:spPr>
          <p:txBody>
            <a:bodyPr anchor="t" rtlCol="false" tIns="0" lIns="0" bIns="0" rIns="0">
              <a:spAutoFit/>
            </a:bodyPr>
            <a:lstStyle/>
            <a:p>
              <a:pPr algn="r">
                <a:lnSpc>
                  <a:spcPts val="2566"/>
                </a:lnSpc>
              </a:pPr>
              <a:r>
                <a:rPr lang="en-US" sz="1833">
                  <a:solidFill>
                    <a:srgbClr val="0B124B"/>
                  </a:solidFill>
                  <a:latin typeface="Open Sans"/>
                </a:rPr>
                <a:t>30 </a:t>
              </a:r>
            </a:p>
          </p:txBody>
        </p:sp>
        <p:sp>
          <p:nvSpPr>
            <p:cNvPr name="TextBox 19" id="19"/>
            <p:cNvSpPr txBox="true"/>
            <p:nvPr/>
          </p:nvSpPr>
          <p:spPr>
            <a:xfrm rot="0">
              <a:off x="0" y="4614329"/>
              <a:ext cx="435686" cy="391572"/>
            </a:xfrm>
            <a:prstGeom prst="rect">
              <a:avLst/>
            </a:prstGeom>
          </p:spPr>
          <p:txBody>
            <a:bodyPr anchor="t" rtlCol="false" tIns="0" lIns="0" bIns="0" rIns="0">
              <a:spAutoFit/>
            </a:bodyPr>
            <a:lstStyle/>
            <a:p>
              <a:pPr algn="r">
                <a:lnSpc>
                  <a:spcPts val="2566"/>
                </a:lnSpc>
              </a:pPr>
              <a:r>
                <a:rPr lang="en-US" sz="1833">
                  <a:solidFill>
                    <a:srgbClr val="0B124B"/>
                  </a:solidFill>
                  <a:latin typeface="Open Sans"/>
                </a:rPr>
                <a:t>20 </a:t>
              </a:r>
            </a:p>
          </p:txBody>
        </p:sp>
        <p:sp>
          <p:nvSpPr>
            <p:cNvPr name="TextBox 20" id="20"/>
            <p:cNvSpPr txBox="true"/>
            <p:nvPr/>
          </p:nvSpPr>
          <p:spPr>
            <a:xfrm rot="0">
              <a:off x="0" y="6161964"/>
              <a:ext cx="435686" cy="391572"/>
            </a:xfrm>
            <a:prstGeom prst="rect">
              <a:avLst/>
            </a:prstGeom>
          </p:spPr>
          <p:txBody>
            <a:bodyPr anchor="t" rtlCol="false" tIns="0" lIns="0" bIns="0" rIns="0">
              <a:spAutoFit/>
            </a:bodyPr>
            <a:lstStyle/>
            <a:p>
              <a:pPr algn="r">
                <a:lnSpc>
                  <a:spcPts val="2566"/>
                </a:lnSpc>
              </a:pPr>
              <a:r>
                <a:rPr lang="en-US" sz="1833">
                  <a:solidFill>
                    <a:srgbClr val="0B124B"/>
                  </a:solidFill>
                  <a:latin typeface="Open Sans"/>
                </a:rPr>
                <a:t>10 </a:t>
              </a:r>
            </a:p>
          </p:txBody>
        </p:sp>
        <p:sp>
          <p:nvSpPr>
            <p:cNvPr name="TextBox 21" id="21"/>
            <p:cNvSpPr txBox="true"/>
            <p:nvPr/>
          </p:nvSpPr>
          <p:spPr>
            <a:xfrm rot="0">
              <a:off x="177435" y="7709599"/>
              <a:ext cx="258251" cy="391572"/>
            </a:xfrm>
            <a:prstGeom prst="rect">
              <a:avLst/>
            </a:prstGeom>
          </p:spPr>
          <p:txBody>
            <a:bodyPr anchor="t" rtlCol="false" tIns="0" lIns="0" bIns="0" rIns="0">
              <a:spAutoFit/>
            </a:bodyPr>
            <a:lstStyle/>
            <a:p>
              <a:pPr algn="r">
                <a:lnSpc>
                  <a:spcPts val="2566"/>
                </a:lnSpc>
              </a:pPr>
              <a:r>
                <a:rPr lang="en-US" sz="1833">
                  <a:solidFill>
                    <a:srgbClr val="0B124B"/>
                  </a:solidFill>
                  <a:latin typeface="Open Sans"/>
                </a:rPr>
                <a:t>0 </a:t>
              </a:r>
            </a:p>
          </p:txBody>
        </p:sp>
        <p:grpSp>
          <p:nvGrpSpPr>
            <p:cNvPr name="Group 22" id="22"/>
            <p:cNvGrpSpPr>
              <a:grpSpLocks noChangeAspect="true"/>
            </p:cNvGrpSpPr>
            <p:nvPr/>
          </p:nvGrpSpPr>
          <p:grpSpPr>
            <a:xfrm rot="0">
              <a:off x="1371281" y="72482"/>
              <a:ext cx="7333113" cy="7956206"/>
              <a:chOff x="909102" y="-127000"/>
              <a:chExt cx="8542820" cy="9268702"/>
            </a:xfrm>
          </p:grpSpPr>
          <p:sp>
            <p:nvSpPr>
              <p:cNvPr name="Freeform 23" id="23"/>
              <p:cNvSpPr/>
              <p:nvPr/>
            </p:nvSpPr>
            <p:spPr>
              <a:xfrm flipH="false" flipV="false" rot="0">
                <a:off x="909102" y="6823239"/>
                <a:ext cx="2227176" cy="2317897"/>
              </a:xfrm>
              <a:custGeom>
                <a:avLst/>
                <a:gdLst/>
                <a:ahLst/>
                <a:cxnLst/>
                <a:rect r="r" b="b" t="t" l="l"/>
                <a:pathLst>
                  <a:path h="2317897" w="2227176">
                    <a:moveTo>
                      <a:pt x="254000" y="2191463"/>
                    </a:moveTo>
                    <a:cubicBezTo>
                      <a:pt x="253688" y="2121544"/>
                      <a:pt x="196920" y="2065029"/>
                      <a:pt x="127000" y="2065029"/>
                    </a:cubicBezTo>
                    <a:cubicBezTo>
                      <a:pt x="57081" y="2065029"/>
                      <a:pt x="313" y="2121544"/>
                      <a:pt x="0" y="2191463"/>
                    </a:cubicBezTo>
                    <a:cubicBezTo>
                      <a:pt x="313" y="2261381"/>
                      <a:pt x="57081" y="2317896"/>
                      <a:pt x="127000" y="2317896"/>
                    </a:cubicBezTo>
                    <a:cubicBezTo>
                      <a:pt x="196920" y="2317896"/>
                      <a:pt x="253688" y="2261381"/>
                      <a:pt x="254000" y="2191463"/>
                    </a:cubicBezTo>
                    <a:close/>
                    <a:moveTo>
                      <a:pt x="108657" y="2173893"/>
                    </a:moveTo>
                    <a:cubicBezTo>
                      <a:pt x="99029" y="2184035"/>
                      <a:pt x="99410" y="2200051"/>
                      <a:pt x="109509" y="2209724"/>
                    </a:cubicBezTo>
                    <a:cubicBezTo>
                      <a:pt x="119608" y="2219397"/>
                      <a:pt x="135626" y="2219087"/>
                      <a:pt x="145344" y="2209032"/>
                    </a:cubicBezTo>
                    <a:lnTo>
                      <a:pt x="2217549" y="45504"/>
                    </a:lnTo>
                    <a:cubicBezTo>
                      <a:pt x="2227177" y="35362"/>
                      <a:pt x="2226796" y="19346"/>
                      <a:pt x="2216697" y="9673"/>
                    </a:cubicBezTo>
                    <a:cubicBezTo>
                      <a:pt x="2206598" y="0"/>
                      <a:pt x="2190580" y="310"/>
                      <a:pt x="2180862" y="10365"/>
                    </a:cubicBezTo>
                    <a:close/>
                  </a:path>
                </a:pathLst>
              </a:custGeom>
              <a:solidFill>
                <a:srgbClr val="A07532"/>
              </a:solidFill>
            </p:spPr>
          </p:sp>
          <p:sp>
            <p:nvSpPr>
              <p:cNvPr name="Freeform 24" id="24"/>
              <p:cNvSpPr/>
              <p:nvPr/>
            </p:nvSpPr>
            <p:spPr>
              <a:xfrm flipH="false" flipV="false" rot="0">
                <a:off x="2981308" y="2134747"/>
                <a:ext cx="2228033" cy="4842860"/>
              </a:xfrm>
              <a:custGeom>
                <a:avLst/>
                <a:gdLst/>
                <a:ahLst/>
                <a:cxnLst/>
                <a:rect r="r" b="b" t="t" l="l"/>
                <a:pathLst>
                  <a:path h="4842860" w="2228033">
                    <a:moveTo>
                      <a:pt x="254000" y="4716426"/>
                    </a:moveTo>
                    <a:cubicBezTo>
                      <a:pt x="253687" y="4646508"/>
                      <a:pt x="196919" y="4589993"/>
                      <a:pt x="127000" y="4589993"/>
                    </a:cubicBezTo>
                    <a:cubicBezTo>
                      <a:pt x="57080" y="4589993"/>
                      <a:pt x="312" y="4646508"/>
                      <a:pt x="0" y="4716426"/>
                    </a:cubicBezTo>
                    <a:cubicBezTo>
                      <a:pt x="312" y="4786344"/>
                      <a:pt x="57080" y="4842860"/>
                      <a:pt x="127000" y="4842860"/>
                    </a:cubicBezTo>
                    <a:cubicBezTo>
                      <a:pt x="196919" y="4842860"/>
                      <a:pt x="253687" y="4786344"/>
                      <a:pt x="254000" y="4716426"/>
                    </a:cubicBezTo>
                    <a:close/>
                    <a:moveTo>
                      <a:pt x="103768" y="4706156"/>
                    </a:moveTo>
                    <a:cubicBezTo>
                      <a:pt x="98171" y="4718971"/>
                      <a:pt x="103985" y="4733900"/>
                      <a:pt x="116775" y="4739554"/>
                    </a:cubicBezTo>
                    <a:cubicBezTo>
                      <a:pt x="129565" y="4745208"/>
                      <a:pt x="144520" y="4739461"/>
                      <a:pt x="150231" y="4726696"/>
                    </a:cubicBezTo>
                    <a:lnTo>
                      <a:pt x="2222436" y="39051"/>
                    </a:lnTo>
                    <a:cubicBezTo>
                      <a:pt x="2228033" y="26236"/>
                      <a:pt x="2222218" y="11307"/>
                      <a:pt x="2209428" y="5654"/>
                    </a:cubicBezTo>
                    <a:cubicBezTo>
                      <a:pt x="2196638" y="0"/>
                      <a:pt x="2181684" y="5747"/>
                      <a:pt x="2175973" y="18512"/>
                    </a:cubicBezTo>
                    <a:close/>
                  </a:path>
                </a:pathLst>
              </a:custGeom>
              <a:solidFill>
                <a:srgbClr val="A07532"/>
              </a:solidFill>
            </p:spPr>
          </p:sp>
          <p:sp>
            <p:nvSpPr>
              <p:cNvPr name="Freeform 25" id="25"/>
              <p:cNvSpPr/>
              <p:nvPr/>
            </p:nvSpPr>
            <p:spPr>
              <a:xfrm flipH="false" flipV="false" rot="0">
                <a:off x="5053512" y="2037095"/>
                <a:ext cx="2227948" cy="1597570"/>
              </a:xfrm>
              <a:custGeom>
                <a:avLst/>
                <a:gdLst/>
                <a:ahLst/>
                <a:cxnLst/>
                <a:rect r="r" b="b" t="t" l="l"/>
                <a:pathLst>
                  <a:path h="1597570" w="2227948">
                    <a:moveTo>
                      <a:pt x="254000" y="126433"/>
                    </a:moveTo>
                    <a:cubicBezTo>
                      <a:pt x="253688" y="56515"/>
                      <a:pt x="196919" y="0"/>
                      <a:pt x="127000" y="0"/>
                    </a:cubicBezTo>
                    <a:cubicBezTo>
                      <a:pt x="57081" y="0"/>
                      <a:pt x="313" y="56515"/>
                      <a:pt x="0" y="126433"/>
                    </a:cubicBezTo>
                    <a:cubicBezTo>
                      <a:pt x="313" y="196352"/>
                      <a:pt x="57081" y="252867"/>
                      <a:pt x="127000" y="252867"/>
                    </a:cubicBezTo>
                    <a:cubicBezTo>
                      <a:pt x="196919" y="252867"/>
                      <a:pt x="253688" y="196352"/>
                      <a:pt x="254000" y="126433"/>
                    </a:cubicBezTo>
                    <a:close/>
                    <a:moveTo>
                      <a:pt x="141511" y="105586"/>
                    </a:moveTo>
                    <a:cubicBezTo>
                      <a:pt x="129998" y="97649"/>
                      <a:pt x="114235" y="100510"/>
                      <a:pt x="106246" y="111987"/>
                    </a:cubicBezTo>
                    <a:cubicBezTo>
                      <a:pt x="98258" y="123465"/>
                      <a:pt x="101048" y="139241"/>
                      <a:pt x="112490" y="147281"/>
                    </a:cubicBezTo>
                    <a:lnTo>
                      <a:pt x="2184695" y="1589633"/>
                    </a:lnTo>
                    <a:cubicBezTo>
                      <a:pt x="2196208" y="1597570"/>
                      <a:pt x="2211971" y="1594709"/>
                      <a:pt x="2219960" y="1583231"/>
                    </a:cubicBezTo>
                    <a:cubicBezTo>
                      <a:pt x="2227948" y="1571754"/>
                      <a:pt x="2225157" y="1555978"/>
                      <a:pt x="2213716" y="1547938"/>
                    </a:cubicBezTo>
                    <a:close/>
                  </a:path>
                </a:pathLst>
              </a:custGeom>
              <a:solidFill>
                <a:srgbClr val="A07532"/>
              </a:solidFill>
            </p:spPr>
          </p:sp>
          <p:sp>
            <p:nvSpPr>
              <p:cNvPr name="Freeform 26" id="26"/>
              <p:cNvSpPr/>
              <p:nvPr/>
            </p:nvSpPr>
            <p:spPr>
              <a:xfrm flipH="false" flipV="false" rot="0">
                <a:off x="7125718" y="3118859"/>
                <a:ext cx="2326205" cy="613455"/>
              </a:xfrm>
              <a:custGeom>
                <a:avLst/>
                <a:gdLst/>
                <a:ahLst/>
                <a:cxnLst/>
                <a:rect r="r" b="b" t="t" l="l"/>
                <a:pathLst>
                  <a:path h="613455" w="2326205">
                    <a:moveTo>
                      <a:pt x="254000" y="487022"/>
                    </a:moveTo>
                    <a:cubicBezTo>
                      <a:pt x="253687" y="417103"/>
                      <a:pt x="196919" y="360588"/>
                      <a:pt x="127000" y="360588"/>
                    </a:cubicBezTo>
                    <a:cubicBezTo>
                      <a:pt x="57081" y="360588"/>
                      <a:pt x="312" y="417103"/>
                      <a:pt x="0" y="487022"/>
                    </a:cubicBezTo>
                    <a:cubicBezTo>
                      <a:pt x="312" y="556940"/>
                      <a:pt x="57081" y="613455"/>
                      <a:pt x="127000" y="613455"/>
                    </a:cubicBezTo>
                    <a:cubicBezTo>
                      <a:pt x="196919" y="613455"/>
                      <a:pt x="253687" y="556940"/>
                      <a:pt x="254000" y="487022"/>
                    </a:cubicBezTo>
                    <a:close/>
                    <a:moveTo>
                      <a:pt x="122645" y="461998"/>
                    </a:moveTo>
                    <a:cubicBezTo>
                      <a:pt x="108879" y="464456"/>
                      <a:pt x="99690" y="477580"/>
                      <a:pt x="102087" y="491357"/>
                    </a:cubicBezTo>
                    <a:cubicBezTo>
                      <a:pt x="104484" y="505133"/>
                      <a:pt x="117566" y="514381"/>
                      <a:pt x="131354" y="512046"/>
                    </a:cubicBezTo>
                    <a:lnTo>
                      <a:pt x="2203559" y="151458"/>
                    </a:lnTo>
                    <a:cubicBezTo>
                      <a:pt x="2217325" y="148999"/>
                      <a:pt x="2226514" y="135876"/>
                      <a:pt x="2224117" y="122099"/>
                    </a:cubicBezTo>
                    <a:cubicBezTo>
                      <a:pt x="2221720" y="108322"/>
                      <a:pt x="2208638" y="99074"/>
                      <a:pt x="2194850" y="101410"/>
                    </a:cubicBezTo>
                    <a:close/>
                    <a:moveTo>
                      <a:pt x="2326204" y="126434"/>
                    </a:moveTo>
                    <a:cubicBezTo>
                      <a:pt x="2325892" y="56515"/>
                      <a:pt x="2269123" y="0"/>
                      <a:pt x="2199204" y="0"/>
                    </a:cubicBezTo>
                    <a:cubicBezTo>
                      <a:pt x="2129285" y="0"/>
                      <a:pt x="2072517" y="56515"/>
                      <a:pt x="2072204" y="126434"/>
                    </a:cubicBezTo>
                    <a:cubicBezTo>
                      <a:pt x="2072517" y="196352"/>
                      <a:pt x="2129285" y="252867"/>
                      <a:pt x="2199204" y="252867"/>
                    </a:cubicBezTo>
                    <a:cubicBezTo>
                      <a:pt x="2269123" y="252867"/>
                      <a:pt x="2325892" y="196352"/>
                      <a:pt x="2326204" y="126434"/>
                    </a:cubicBezTo>
                    <a:close/>
                  </a:path>
                </a:pathLst>
              </a:custGeom>
              <a:solidFill>
                <a:srgbClr val="A07532"/>
              </a:solidFill>
            </p:spPr>
          </p:sp>
          <p:sp>
            <p:nvSpPr>
              <p:cNvPr name="Freeform 27" id="27"/>
              <p:cNvSpPr/>
              <p:nvPr/>
            </p:nvSpPr>
            <p:spPr>
              <a:xfrm flipH="false" flipV="false" rot="0">
                <a:off x="909102" y="6724740"/>
                <a:ext cx="2227949" cy="1597571"/>
              </a:xfrm>
              <a:custGeom>
                <a:avLst/>
                <a:gdLst/>
                <a:ahLst/>
                <a:cxnLst/>
                <a:rect r="r" b="b" t="t" l="l"/>
                <a:pathLst>
                  <a:path h="1597571" w="2227949">
                    <a:moveTo>
                      <a:pt x="254000" y="126433"/>
                    </a:moveTo>
                    <a:cubicBezTo>
                      <a:pt x="253688" y="56515"/>
                      <a:pt x="196920" y="0"/>
                      <a:pt x="127000" y="0"/>
                    </a:cubicBezTo>
                    <a:cubicBezTo>
                      <a:pt x="57081" y="0"/>
                      <a:pt x="313" y="56515"/>
                      <a:pt x="0" y="126433"/>
                    </a:cubicBezTo>
                    <a:cubicBezTo>
                      <a:pt x="313" y="196351"/>
                      <a:pt x="57081" y="252867"/>
                      <a:pt x="127000" y="252867"/>
                    </a:cubicBezTo>
                    <a:cubicBezTo>
                      <a:pt x="196920" y="252867"/>
                      <a:pt x="253688" y="196351"/>
                      <a:pt x="254000" y="126433"/>
                    </a:cubicBezTo>
                    <a:close/>
                    <a:moveTo>
                      <a:pt x="141511" y="105586"/>
                    </a:moveTo>
                    <a:cubicBezTo>
                      <a:pt x="129998" y="97652"/>
                      <a:pt x="114238" y="100515"/>
                      <a:pt x="106250" y="111990"/>
                    </a:cubicBezTo>
                    <a:cubicBezTo>
                      <a:pt x="98263" y="123466"/>
                      <a:pt x="101052" y="139239"/>
                      <a:pt x="112490" y="147280"/>
                    </a:cubicBezTo>
                    <a:lnTo>
                      <a:pt x="2184695" y="1589632"/>
                    </a:lnTo>
                    <a:cubicBezTo>
                      <a:pt x="2196207" y="1597571"/>
                      <a:pt x="2211971" y="1594710"/>
                      <a:pt x="2219960" y="1583233"/>
                    </a:cubicBezTo>
                    <a:cubicBezTo>
                      <a:pt x="2227950" y="1571755"/>
                      <a:pt x="2225158" y="1555979"/>
                      <a:pt x="2213716" y="1547939"/>
                    </a:cubicBezTo>
                    <a:close/>
                  </a:path>
                </a:pathLst>
              </a:custGeom>
              <a:solidFill>
                <a:srgbClr val="0B124B"/>
              </a:solidFill>
            </p:spPr>
          </p:sp>
          <p:sp>
            <p:nvSpPr>
              <p:cNvPr name="Freeform 28" id="28"/>
              <p:cNvSpPr/>
              <p:nvPr/>
            </p:nvSpPr>
            <p:spPr>
              <a:xfrm flipH="false" flipV="false" rot="0">
                <a:off x="2981308" y="5380125"/>
                <a:ext cx="2227942" cy="3039833"/>
              </a:xfrm>
              <a:custGeom>
                <a:avLst/>
                <a:gdLst/>
                <a:ahLst/>
                <a:cxnLst/>
                <a:rect r="r" b="b" t="t" l="l"/>
                <a:pathLst>
                  <a:path h="3039833" w="2227942">
                    <a:moveTo>
                      <a:pt x="254000" y="2913401"/>
                    </a:moveTo>
                    <a:cubicBezTo>
                      <a:pt x="253687" y="2843482"/>
                      <a:pt x="196919" y="2786967"/>
                      <a:pt x="127000" y="2786967"/>
                    </a:cubicBezTo>
                    <a:cubicBezTo>
                      <a:pt x="57080" y="2786967"/>
                      <a:pt x="312" y="2843482"/>
                      <a:pt x="0" y="2913401"/>
                    </a:cubicBezTo>
                    <a:cubicBezTo>
                      <a:pt x="312" y="2983319"/>
                      <a:pt x="57080" y="3039834"/>
                      <a:pt x="127000" y="3039834"/>
                    </a:cubicBezTo>
                    <a:cubicBezTo>
                      <a:pt x="196919" y="3039834"/>
                      <a:pt x="253687" y="2983319"/>
                      <a:pt x="254000" y="2913401"/>
                    </a:cubicBezTo>
                    <a:close/>
                    <a:moveTo>
                      <a:pt x="106370" y="2898582"/>
                    </a:moveTo>
                    <a:cubicBezTo>
                      <a:pt x="98263" y="2909976"/>
                      <a:pt x="100890" y="2925780"/>
                      <a:pt x="112247" y="2933938"/>
                    </a:cubicBezTo>
                    <a:cubicBezTo>
                      <a:pt x="123604" y="2942096"/>
                      <a:pt x="139420" y="2939540"/>
                      <a:pt x="147629" y="2928219"/>
                    </a:cubicBezTo>
                    <a:lnTo>
                      <a:pt x="2219833" y="43515"/>
                    </a:lnTo>
                    <a:cubicBezTo>
                      <a:pt x="2227941" y="32121"/>
                      <a:pt x="2225314" y="16317"/>
                      <a:pt x="2213957" y="8159"/>
                    </a:cubicBezTo>
                    <a:cubicBezTo>
                      <a:pt x="2202600" y="0"/>
                      <a:pt x="2186784" y="2557"/>
                      <a:pt x="2178575" y="13877"/>
                    </a:cubicBezTo>
                    <a:close/>
                  </a:path>
                </a:pathLst>
              </a:custGeom>
              <a:solidFill>
                <a:srgbClr val="0B124B"/>
              </a:solidFill>
            </p:spPr>
          </p:sp>
          <p:sp>
            <p:nvSpPr>
              <p:cNvPr name="Freeform 29" id="29"/>
              <p:cNvSpPr/>
              <p:nvPr/>
            </p:nvSpPr>
            <p:spPr>
              <a:xfrm flipH="false" flipV="false" rot="0">
                <a:off x="5053512" y="5282388"/>
                <a:ext cx="2227971" cy="1056716"/>
              </a:xfrm>
              <a:custGeom>
                <a:avLst/>
                <a:gdLst/>
                <a:ahLst/>
                <a:cxnLst/>
                <a:rect r="r" b="b" t="t" l="l"/>
                <a:pathLst>
                  <a:path h="1056716" w="2227971">
                    <a:moveTo>
                      <a:pt x="254000" y="126433"/>
                    </a:moveTo>
                    <a:cubicBezTo>
                      <a:pt x="253688" y="56514"/>
                      <a:pt x="196919" y="0"/>
                      <a:pt x="127000" y="0"/>
                    </a:cubicBezTo>
                    <a:cubicBezTo>
                      <a:pt x="57081" y="0"/>
                      <a:pt x="313" y="56514"/>
                      <a:pt x="0" y="126433"/>
                    </a:cubicBezTo>
                    <a:cubicBezTo>
                      <a:pt x="313" y="196352"/>
                      <a:pt x="57081" y="252866"/>
                      <a:pt x="127000" y="252866"/>
                    </a:cubicBezTo>
                    <a:cubicBezTo>
                      <a:pt x="196919" y="252866"/>
                      <a:pt x="253688" y="196352"/>
                      <a:pt x="254000" y="126433"/>
                    </a:cubicBezTo>
                    <a:close/>
                    <a:moveTo>
                      <a:pt x="137133" y="103141"/>
                    </a:moveTo>
                    <a:cubicBezTo>
                      <a:pt x="124285" y="97620"/>
                      <a:pt x="109391" y="103523"/>
                      <a:pt x="103813" y="116346"/>
                    </a:cubicBezTo>
                    <a:cubicBezTo>
                      <a:pt x="98234" y="129169"/>
                      <a:pt x="104070" y="144089"/>
                      <a:pt x="116868" y="149725"/>
                    </a:cubicBezTo>
                    <a:lnTo>
                      <a:pt x="2189073" y="1051195"/>
                    </a:lnTo>
                    <a:cubicBezTo>
                      <a:pt x="2201921" y="1056716"/>
                      <a:pt x="2216815" y="1050813"/>
                      <a:pt x="2222393" y="1037990"/>
                    </a:cubicBezTo>
                    <a:cubicBezTo>
                      <a:pt x="2227971" y="1025167"/>
                      <a:pt x="2222135" y="1010247"/>
                      <a:pt x="2209338" y="1004612"/>
                    </a:cubicBezTo>
                    <a:close/>
                  </a:path>
                </a:pathLst>
              </a:custGeom>
              <a:solidFill>
                <a:srgbClr val="0B124B"/>
              </a:solidFill>
            </p:spPr>
          </p:sp>
          <p:sp>
            <p:nvSpPr>
              <p:cNvPr name="Freeform 30" id="30"/>
              <p:cNvSpPr/>
              <p:nvPr/>
            </p:nvSpPr>
            <p:spPr>
              <a:xfrm flipH="false" flipV="false" rot="0">
                <a:off x="7125718" y="-126433"/>
                <a:ext cx="2326205" cy="6563158"/>
              </a:xfrm>
              <a:custGeom>
                <a:avLst/>
                <a:gdLst/>
                <a:ahLst/>
                <a:cxnLst/>
                <a:rect r="r" b="b" t="t" l="l"/>
                <a:pathLst>
                  <a:path h="6563158" w="2326205">
                    <a:moveTo>
                      <a:pt x="254000" y="6436724"/>
                    </a:moveTo>
                    <a:cubicBezTo>
                      <a:pt x="253687" y="6366806"/>
                      <a:pt x="196919" y="6310291"/>
                      <a:pt x="127000" y="6310291"/>
                    </a:cubicBezTo>
                    <a:cubicBezTo>
                      <a:pt x="57081" y="6310291"/>
                      <a:pt x="312" y="6366806"/>
                      <a:pt x="0" y="6436724"/>
                    </a:cubicBezTo>
                    <a:cubicBezTo>
                      <a:pt x="312" y="6506643"/>
                      <a:pt x="57081" y="6563158"/>
                      <a:pt x="127000" y="6563158"/>
                    </a:cubicBezTo>
                    <a:cubicBezTo>
                      <a:pt x="196919" y="6563158"/>
                      <a:pt x="253687" y="6506643"/>
                      <a:pt x="254000" y="6436724"/>
                    </a:cubicBezTo>
                    <a:close/>
                    <a:moveTo>
                      <a:pt x="102867" y="6428799"/>
                    </a:moveTo>
                    <a:cubicBezTo>
                      <a:pt x="98564" y="6442105"/>
                      <a:pt x="105824" y="6456386"/>
                      <a:pt x="119110" y="6460749"/>
                    </a:cubicBezTo>
                    <a:cubicBezTo>
                      <a:pt x="132396" y="6465112"/>
                      <a:pt x="146709" y="6457915"/>
                      <a:pt x="151132" y="6444649"/>
                    </a:cubicBezTo>
                    <a:lnTo>
                      <a:pt x="2223337" y="134358"/>
                    </a:lnTo>
                    <a:cubicBezTo>
                      <a:pt x="2227641" y="121052"/>
                      <a:pt x="2220380" y="106771"/>
                      <a:pt x="2207094" y="102408"/>
                    </a:cubicBezTo>
                    <a:cubicBezTo>
                      <a:pt x="2193808" y="98046"/>
                      <a:pt x="2179495" y="105242"/>
                      <a:pt x="2175072" y="118508"/>
                    </a:cubicBezTo>
                    <a:close/>
                    <a:moveTo>
                      <a:pt x="2326204" y="126433"/>
                    </a:moveTo>
                    <a:lnTo>
                      <a:pt x="2326204" y="126433"/>
                    </a:lnTo>
                    <a:cubicBezTo>
                      <a:pt x="2325892" y="56515"/>
                      <a:pt x="2269123" y="0"/>
                      <a:pt x="2199204" y="0"/>
                    </a:cubicBezTo>
                    <a:cubicBezTo>
                      <a:pt x="2129285" y="0"/>
                      <a:pt x="2072517" y="56515"/>
                      <a:pt x="2072204" y="126433"/>
                    </a:cubicBezTo>
                    <a:lnTo>
                      <a:pt x="2072204" y="126433"/>
                    </a:lnTo>
                    <a:cubicBezTo>
                      <a:pt x="2072517" y="196351"/>
                      <a:pt x="2129285" y="252866"/>
                      <a:pt x="2199204" y="252866"/>
                    </a:cubicBezTo>
                    <a:cubicBezTo>
                      <a:pt x="2269123" y="252866"/>
                      <a:pt x="2325892" y="196351"/>
                      <a:pt x="2326204" y="126433"/>
                    </a:cubicBezTo>
                    <a:close/>
                  </a:path>
                </a:pathLst>
              </a:custGeom>
              <a:solidFill>
                <a:srgbClr val="0B124B"/>
              </a:solidFill>
            </p:spPr>
          </p:sp>
          <p:sp>
            <p:nvSpPr>
              <p:cNvPr name="Freeform 31" id="31"/>
              <p:cNvSpPr/>
              <p:nvPr/>
            </p:nvSpPr>
            <p:spPr>
              <a:xfrm flipH="false" flipV="false" rot="0">
                <a:off x="909102" y="3577946"/>
                <a:ext cx="2227176" cy="2317896"/>
              </a:xfrm>
              <a:custGeom>
                <a:avLst/>
                <a:gdLst/>
                <a:ahLst/>
                <a:cxnLst/>
                <a:rect r="r" b="b" t="t" l="l"/>
                <a:pathLst>
                  <a:path h="2317896" w="2227176">
                    <a:moveTo>
                      <a:pt x="254000" y="2191463"/>
                    </a:moveTo>
                    <a:cubicBezTo>
                      <a:pt x="253688" y="2121544"/>
                      <a:pt x="196920" y="2065030"/>
                      <a:pt x="127000" y="2065030"/>
                    </a:cubicBezTo>
                    <a:cubicBezTo>
                      <a:pt x="57081" y="2065030"/>
                      <a:pt x="313" y="2121544"/>
                      <a:pt x="0" y="2191463"/>
                    </a:cubicBezTo>
                    <a:cubicBezTo>
                      <a:pt x="313" y="2261382"/>
                      <a:pt x="57081" y="2317896"/>
                      <a:pt x="127000" y="2317896"/>
                    </a:cubicBezTo>
                    <a:cubicBezTo>
                      <a:pt x="196920" y="2317896"/>
                      <a:pt x="253688" y="2261382"/>
                      <a:pt x="254000" y="2191463"/>
                    </a:cubicBezTo>
                    <a:close/>
                    <a:moveTo>
                      <a:pt x="108657" y="2173894"/>
                    </a:moveTo>
                    <a:cubicBezTo>
                      <a:pt x="99030" y="2184036"/>
                      <a:pt x="99411" y="2200052"/>
                      <a:pt x="109510" y="2209725"/>
                    </a:cubicBezTo>
                    <a:cubicBezTo>
                      <a:pt x="119609" y="2219397"/>
                      <a:pt x="135626" y="2219088"/>
                      <a:pt x="145344" y="2209032"/>
                    </a:cubicBezTo>
                    <a:lnTo>
                      <a:pt x="2217549" y="45504"/>
                    </a:lnTo>
                    <a:cubicBezTo>
                      <a:pt x="2227176" y="35362"/>
                      <a:pt x="2226795" y="19346"/>
                      <a:pt x="2216696" y="9673"/>
                    </a:cubicBezTo>
                    <a:cubicBezTo>
                      <a:pt x="2206597" y="0"/>
                      <a:pt x="2190580" y="310"/>
                      <a:pt x="2180862" y="10366"/>
                    </a:cubicBezTo>
                    <a:close/>
                  </a:path>
                </a:pathLst>
              </a:custGeom>
              <a:solidFill>
                <a:srgbClr val="FFFFFF"/>
              </a:solidFill>
            </p:spPr>
          </p:sp>
          <p:sp>
            <p:nvSpPr>
              <p:cNvPr name="Freeform 32" id="32"/>
              <p:cNvSpPr/>
              <p:nvPr/>
            </p:nvSpPr>
            <p:spPr>
              <a:xfrm flipH="false" flipV="false" rot="0">
                <a:off x="2981308" y="3479447"/>
                <a:ext cx="2227971" cy="1056716"/>
              </a:xfrm>
              <a:custGeom>
                <a:avLst/>
                <a:gdLst/>
                <a:ahLst/>
                <a:cxnLst/>
                <a:rect r="r" b="b" t="t" l="l"/>
                <a:pathLst>
                  <a:path h="1056716" w="2227971">
                    <a:moveTo>
                      <a:pt x="254000" y="126434"/>
                    </a:moveTo>
                    <a:cubicBezTo>
                      <a:pt x="253687" y="56515"/>
                      <a:pt x="196919" y="0"/>
                      <a:pt x="127000" y="0"/>
                    </a:cubicBezTo>
                    <a:cubicBezTo>
                      <a:pt x="57080" y="0"/>
                      <a:pt x="312" y="56515"/>
                      <a:pt x="0" y="126434"/>
                    </a:cubicBezTo>
                    <a:cubicBezTo>
                      <a:pt x="312" y="196352"/>
                      <a:pt x="57080" y="252867"/>
                      <a:pt x="127000" y="252867"/>
                    </a:cubicBezTo>
                    <a:cubicBezTo>
                      <a:pt x="196919" y="252867"/>
                      <a:pt x="253687" y="196352"/>
                      <a:pt x="254000" y="126434"/>
                    </a:cubicBezTo>
                    <a:close/>
                    <a:moveTo>
                      <a:pt x="137132" y="103142"/>
                    </a:moveTo>
                    <a:cubicBezTo>
                      <a:pt x="124284" y="97621"/>
                      <a:pt x="109390" y="103523"/>
                      <a:pt x="103812" y="116346"/>
                    </a:cubicBezTo>
                    <a:cubicBezTo>
                      <a:pt x="98233" y="129170"/>
                      <a:pt x="104069" y="144090"/>
                      <a:pt x="116867" y="149725"/>
                    </a:cubicBezTo>
                    <a:lnTo>
                      <a:pt x="2189072" y="1051195"/>
                    </a:lnTo>
                    <a:cubicBezTo>
                      <a:pt x="2201920" y="1056716"/>
                      <a:pt x="2216814" y="1050814"/>
                      <a:pt x="2222392" y="1037991"/>
                    </a:cubicBezTo>
                    <a:cubicBezTo>
                      <a:pt x="2227971" y="1025168"/>
                      <a:pt x="2222135" y="1010248"/>
                      <a:pt x="2209337" y="1004612"/>
                    </a:cubicBezTo>
                    <a:close/>
                  </a:path>
                </a:pathLst>
              </a:custGeom>
              <a:solidFill>
                <a:srgbClr val="FFFFFF"/>
              </a:solidFill>
            </p:spPr>
          </p:sp>
          <p:sp>
            <p:nvSpPr>
              <p:cNvPr name="Freeform 33" id="33"/>
              <p:cNvSpPr/>
              <p:nvPr/>
            </p:nvSpPr>
            <p:spPr>
              <a:xfrm flipH="false" flipV="false" rot="0">
                <a:off x="5053512" y="1774363"/>
                <a:ext cx="2227822" cy="2859421"/>
              </a:xfrm>
              <a:custGeom>
                <a:avLst/>
                <a:gdLst/>
                <a:ahLst/>
                <a:cxnLst/>
                <a:rect r="r" b="b" t="t" l="l"/>
                <a:pathLst>
                  <a:path h="2859421" w="2227822">
                    <a:moveTo>
                      <a:pt x="254000" y="2732988"/>
                    </a:moveTo>
                    <a:cubicBezTo>
                      <a:pt x="253688" y="2663069"/>
                      <a:pt x="196919" y="2606554"/>
                      <a:pt x="127000" y="2606554"/>
                    </a:cubicBezTo>
                    <a:cubicBezTo>
                      <a:pt x="57081" y="2606554"/>
                      <a:pt x="313" y="2663069"/>
                      <a:pt x="0" y="2732988"/>
                    </a:cubicBezTo>
                    <a:cubicBezTo>
                      <a:pt x="313" y="2802906"/>
                      <a:pt x="57081" y="2859421"/>
                      <a:pt x="127000" y="2859421"/>
                    </a:cubicBezTo>
                    <a:cubicBezTo>
                      <a:pt x="196919" y="2859421"/>
                      <a:pt x="253688" y="2802906"/>
                      <a:pt x="254000" y="2732988"/>
                    </a:cubicBezTo>
                    <a:close/>
                    <a:moveTo>
                      <a:pt x="106839" y="2717539"/>
                    </a:moveTo>
                    <a:cubicBezTo>
                      <a:pt x="98383" y="2728677"/>
                      <a:pt x="100521" y="2744555"/>
                      <a:pt x="111621" y="2753060"/>
                    </a:cubicBezTo>
                    <a:cubicBezTo>
                      <a:pt x="122721" y="2761565"/>
                      <a:pt x="138608" y="2759498"/>
                      <a:pt x="147162" y="2748437"/>
                    </a:cubicBezTo>
                    <a:lnTo>
                      <a:pt x="2219367" y="44026"/>
                    </a:lnTo>
                    <a:cubicBezTo>
                      <a:pt x="2227823" y="32888"/>
                      <a:pt x="2225686" y="17011"/>
                      <a:pt x="2214585" y="8505"/>
                    </a:cubicBezTo>
                    <a:cubicBezTo>
                      <a:pt x="2203485" y="0"/>
                      <a:pt x="2187598" y="2067"/>
                      <a:pt x="2179043" y="13129"/>
                    </a:cubicBezTo>
                    <a:close/>
                  </a:path>
                </a:pathLst>
              </a:custGeom>
              <a:solidFill>
                <a:srgbClr val="FFFFFF"/>
              </a:solidFill>
            </p:spPr>
          </p:sp>
          <p:sp>
            <p:nvSpPr>
              <p:cNvPr name="Freeform 34" id="34"/>
              <p:cNvSpPr/>
              <p:nvPr/>
            </p:nvSpPr>
            <p:spPr>
              <a:xfrm flipH="false" flipV="false" rot="0">
                <a:off x="7125718" y="1315919"/>
                <a:ext cx="2326205" cy="613455"/>
              </a:xfrm>
              <a:custGeom>
                <a:avLst/>
                <a:gdLst/>
                <a:ahLst/>
                <a:cxnLst/>
                <a:rect r="r" b="b" t="t" l="l"/>
                <a:pathLst>
                  <a:path h="613455" w="2326205">
                    <a:moveTo>
                      <a:pt x="254000" y="487021"/>
                    </a:moveTo>
                    <a:cubicBezTo>
                      <a:pt x="253687" y="417103"/>
                      <a:pt x="196919" y="360588"/>
                      <a:pt x="127000" y="360588"/>
                    </a:cubicBezTo>
                    <a:cubicBezTo>
                      <a:pt x="57081" y="360588"/>
                      <a:pt x="312" y="417103"/>
                      <a:pt x="0" y="487021"/>
                    </a:cubicBezTo>
                    <a:cubicBezTo>
                      <a:pt x="312" y="556940"/>
                      <a:pt x="57081" y="613455"/>
                      <a:pt x="127000" y="613455"/>
                    </a:cubicBezTo>
                    <a:cubicBezTo>
                      <a:pt x="196919" y="613455"/>
                      <a:pt x="253687" y="556940"/>
                      <a:pt x="254000" y="487021"/>
                    </a:cubicBezTo>
                    <a:close/>
                    <a:moveTo>
                      <a:pt x="122645" y="461997"/>
                    </a:moveTo>
                    <a:cubicBezTo>
                      <a:pt x="108879" y="464456"/>
                      <a:pt x="99690" y="477580"/>
                      <a:pt x="102087" y="491356"/>
                    </a:cubicBezTo>
                    <a:cubicBezTo>
                      <a:pt x="104484" y="505133"/>
                      <a:pt x="117566" y="514381"/>
                      <a:pt x="131354" y="512045"/>
                    </a:cubicBezTo>
                    <a:lnTo>
                      <a:pt x="2203559" y="151457"/>
                    </a:lnTo>
                    <a:cubicBezTo>
                      <a:pt x="2217325" y="148998"/>
                      <a:pt x="2226514" y="135875"/>
                      <a:pt x="2224117" y="122098"/>
                    </a:cubicBezTo>
                    <a:cubicBezTo>
                      <a:pt x="2221720" y="108321"/>
                      <a:pt x="2208638" y="99074"/>
                      <a:pt x="2194850" y="101409"/>
                    </a:cubicBezTo>
                    <a:close/>
                    <a:moveTo>
                      <a:pt x="2326204" y="126433"/>
                    </a:moveTo>
                    <a:cubicBezTo>
                      <a:pt x="2325892" y="56515"/>
                      <a:pt x="2269123" y="0"/>
                      <a:pt x="2199204" y="0"/>
                    </a:cubicBezTo>
                    <a:cubicBezTo>
                      <a:pt x="2129285" y="0"/>
                      <a:pt x="2072517" y="56515"/>
                      <a:pt x="2072204" y="126433"/>
                    </a:cubicBezTo>
                    <a:cubicBezTo>
                      <a:pt x="2072517" y="196352"/>
                      <a:pt x="2129285" y="252867"/>
                      <a:pt x="2199204" y="252867"/>
                    </a:cubicBezTo>
                    <a:cubicBezTo>
                      <a:pt x="2269123" y="252867"/>
                      <a:pt x="2325892" y="196352"/>
                      <a:pt x="2326204" y="126433"/>
                    </a:cubicBezTo>
                    <a:close/>
                  </a:path>
                </a:pathLst>
              </a:custGeom>
              <a:solidFill>
                <a:srgbClr val="FFFFFF"/>
              </a:solidFill>
            </p:spPr>
          </p:sp>
        </p:grpSp>
      </p:grpSp>
      <p:sp>
        <p:nvSpPr>
          <p:cNvPr name="Freeform 35" id="35"/>
          <p:cNvSpPr/>
          <p:nvPr/>
        </p:nvSpPr>
        <p:spPr>
          <a:xfrm flipH="false" flipV="false" rot="0">
            <a:off x="1478434" y="5157464"/>
            <a:ext cx="325126" cy="325126"/>
          </a:xfrm>
          <a:custGeom>
            <a:avLst/>
            <a:gdLst/>
            <a:ahLst/>
            <a:cxnLst/>
            <a:rect r="r" b="b" t="t" l="l"/>
            <a:pathLst>
              <a:path h="325126" w="325126">
                <a:moveTo>
                  <a:pt x="0" y="0"/>
                </a:moveTo>
                <a:lnTo>
                  <a:pt x="325127" y="0"/>
                </a:lnTo>
                <a:lnTo>
                  <a:pt x="325127" y="325126"/>
                </a:lnTo>
                <a:lnTo>
                  <a:pt x="0" y="3251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6" id="36"/>
          <p:cNvSpPr/>
          <p:nvPr/>
        </p:nvSpPr>
        <p:spPr>
          <a:xfrm flipH="false" flipV="false" rot="0">
            <a:off x="1478434" y="7443149"/>
            <a:ext cx="325126" cy="325126"/>
          </a:xfrm>
          <a:custGeom>
            <a:avLst/>
            <a:gdLst/>
            <a:ahLst/>
            <a:cxnLst/>
            <a:rect r="r" b="b" t="t" l="l"/>
            <a:pathLst>
              <a:path h="325126" w="325126">
                <a:moveTo>
                  <a:pt x="0" y="0"/>
                </a:moveTo>
                <a:lnTo>
                  <a:pt x="325127" y="0"/>
                </a:lnTo>
                <a:lnTo>
                  <a:pt x="325127" y="325127"/>
                </a:lnTo>
                <a:lnTo>
                  <a:pt x="0" y="3251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7" id="37"/>
          <p:cNvSpPr/>
          <p:nvPr/>
        </p:nvSpPr>
        <p:spPr>
          <a:xfrm flipH="false" flipV="false" rot="0">
            <a:off x="0" y="-970816"/>
            <a:ext cx="3433981" cy="3433981"/>
          </a:xfrm>
          <a:custGeom>
            <a:avLst/>
            <a:gdLst/>
            <a:ahLst/>
            <a:cxnLst/>
            <a:rect r="r" b="b" t="t" l="l"/>
            <a:pathLst>
              <a:path h="3433981" w="3433981">
                <a:moveTo>
                  <a:pt x="0" y="0"/>
                </a:moveTo>
                <a:lnTo>
                  <a:pt x="3433981" y="0"/>
                </a:lnTo>
                <a:lnTo>
                  <a:pt x="3433981" y="3433981"/>
                </a:lnTo>
                <a:lnTo>
                  <a:pt x="0" y="3433981"/>
                </a:lnTo>
                <a:lnTo>
                  <a:pt x="0" y="0"/>
                </a:lnTo>
                <a:close/>
              </a:path>
            </a:pathLst>
          </a:custGeom>
          <a:blipFill>
            <a:blip r:embed="rId5"/>
            <a:stretch>
              <a:fillRect l="0" t="0" r="0" b="0"/>
            </a:stretch>
          </a:blipFill>
        </p:spPr>
      </p:sp>
      <p:sp>
        <p:nvSpPr>
          <p:cNvPr name="TextBox 38" id="38"/>
          <p:cNvSpPr txBox="true"/>
          <p:nvPr/>
        </p:nvSpPr>
        <p:spPr>
          <a:xfrm rot="0">
            <a:off x="2067134" y="5000625"/>
            <a:ext cx="2733694" cy="542925"/>
          </a:xfrm>
          <a:prstGeom prst="rect">
            <a:avLst/>
          </a:prstGeom>
        </p:spPr>
        <p:txBody>
          <a:bodyPr anchor="t" rtlCol="false" tIns="0" lIns="0" bIns="0" rIns="0">
            <a:spAutoFit/>
          </a:bodyPr>
          <a:lstStyle/>
          <a:p>
            <a:pPr algn="l" marL="0" indent="0" lvl="1">
              <a:lnSpc>
                <a:spcPts val="4499"/>
              </a:lnSpc>
              <a:spcBef>
                <a:spcPct val="0"/>
              </a:spcBef>
            </a:pPr>
            <a:r>
              <a:rPr lang="en-US" sz="2999">
                <a:solidFill>
                  <a:srgbClr val="0B124B"/>
                </a:solidFill>
                <a:latin typeface="Roboto"/>
              </a:rPr>
              <a:t>Point 1</a:t>
            </a:r>
          </a:p>
        </p:txBody>
      </p:sp>
      <p:sp>
        <p:nvSpPr>
          <p:cNvPr name="TextBox 39" id="39"/>
          <p:cNvSpPr txBox="true"/>
          <p:nvPr/>
        </p:nvSpPr>
        <p:spPr>
          <a:xfrm rot="0">
            <a:off x="2067134" y="7286625"/>
            <a:ext cx="2733694" cy="542925"/>
          </a:xfrm>
          <a:prstGeom prst="rect">
            <a:avLst/>
          </a:prstGeom>
        </p:spPr>
        <p:txBody>
          <a:bodyPr anchor="t" rtlCol="false" tIns="0" lIns="0" bIns="0" rIns="0">
            <a:spAutoFit/>
          </a:bodyPr>
          <a:lstStyle/>
          <a:p>
            <a:pPr algn="l" marL="0" indent="0" lvl="1">
              <a:lnSpc>
                <a:spcPts val="4499"/>
              </a:lnSpc>
              <a:spcBef>
                <a:spcPct val="0"/>
              </a:spcBef>
            </a:pPr>
            <a:r>
              <a:rPr lang="en-US" sz="2999">
                <a:solidFill>
                  <a:srgbClr val="0B124B"/>
                </a:solidFill>
                <a:latin typeface="Roboto"/>
              </a:rPr>
              <a:t>Point 2</a:t>
            </a:r>
          </a:p>
        </p:txBody>
      </p:sp>
      <p:sp>
        <p:nvSpPr>
          <p:cNvPr name="TextBox 40" id="40"/>
          <p:cNvSpPr txBox="true"/>
          <p:nvPr/>
        </p:nvSpPr>
        <p:spPr>
          <a:xfrm rot="0">
            <a:off x="1478434" y="5606415"/>
            <a:ext cx="6900882" cy="1365885"/>
          </a:xfrm>
          <a:prstGeom prst="rect">
            <a:avLst/>
          </a:prstGeom>
        </p:spPr>
        <p:txBody>
          <a:bodyPr anchor="t" rtlCol="false" tIns="0" lIns="0" bIns="0" rIns="0">
            <a:spAutoFit/>
          </a:bodyPr>
          <a:lstStyle/>
          <a:p>
            <a:pPr algn="l" marL="0" indent="0" lvl="1">
              <a:lnSpc>
                <a:spcPts val="3600"/>
              </a:lnSpc>
              <a:spcBef>
                <a:spcPct val="0"/>
              </a:spcBef>
            </a:pPr>
            <a:r>
              <a:rPr lang="en-US" sz="2400">
                <a:solidFill>
                  <a:srgbClr val="0B124B"/>
                </a:solidFill>
                <a:latin typeface="Roboto"/>
              </a:rPr>
              <a:t>Lorem ipsum dolor sit amet, consectetur adipiscing elit, sed do eiusmod tempor incididunt ut labore et dolore magna aliqua. </a:t>
            </a:r>
          </a:p>
        </p:txBody>
      </p:sp>
      <p:sp>
        <p:nvSpPr>
          <p:cNvPr name="TextBox 41" id="41"/>
          <p:cNvSpPr txBox="true"/>
          <p:nvPr/>
        </p:nvSpPr>
        <p:spPr>
          <a:xfrm rot="0">
            <a:off x="1478434" y="7892415"/>
            <a:ext cx="6900882" cy="1365885"/>
          </a:xfrm>
          <a:prstGeom prst="rect">
            <a:avLst/>
          </a:prstGeom>
        </p:spPr>
        <p:txBody>
          <a:bodyPr anchor="t" rtlCol="false" tIns="0" lIns="0" bIns="0" rIns="0">
            <a:spAutoFit/>
          </a:bodyPr>
          <a:lstStyle/>
          <a:p>
            <a:pPr algn="l" marL="0" indent="0" lvl="1">
              <a:lnSpc>
                <a:spcPts val="3600"/>
              </a:lnSpc>
              <a:spcBef>
                <a:spcPct val="0"/>
              </a:spcBef>
            </a:pPr>
            <a:r>
              <a:rPr lang="en-US" sz="2400">
                <a:solidFill>
                  <a:srgbClr val="0B124B"/>
                </a:solidFill>
                <a:latin typeface="Roboto"/>
              </a:rPr>
              <a:t>Pellentesque id nibh tortor id aliquet lectus. Mauris pellentesque pulvinar pellentesque habitant morbi tristique senectus.</a:t>
            </a:r>
          </a:p>
        </p:txBody>
      </p:sp>
      <p:sp>
        <p:nvSpPr>
          <p:cNvPr name="TextBox 42" id="42"/>
          <p:cNvSpPr txBox="true"/>
          <p:nvPr/>
        </p:nvSpPr>
        <p:spPr>
          <a:xfrm rot="0">
            <a:off x="1478434" y="2958465"/>
            <a:ext cx="7363446" cy="880109"/>
          </a:xfrm>
          <a:prstGeom prst="rect">
            <a:avLst/>
          </a:prstGeom>
        </p:spPr>
        <p:txBody>
          <a:bodyPr anchor="t" rtlCol="false" tIns="0" lIns="0" bIns="0" rIns="0">
            <a:spAutoFit/>
          </a:bodyPr>
          <a:lstStyle/>
          <a:p>
            <a:pPr>
              <a:lnSpc>
                <a:spcPts val="6719"/>
              </a:lnSpc>
            </a:pPr>
            <a:r>
              <a:rPr lang="en-US" sz="5999">
                <a:solidFill>
                  <a:srgbClr val="0B124B"/>
                </a:solidFill>
                <a:latin typeface="Roboto"/>
              </a:rPr>
              <a:t>Infographic Slide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8582869" y="0"/>
            <a:ext cx="10889871" cy="10388493"/>
          </a:xfrm>
          <a:custGeom>
            <a:avLst/>
            <a:gdLst/>
            <a:ahLst/>
            <a:cxnLst/>
            <a:rect r="r" b="b" t="t" l="l"/>
            <a:pathLst>
              <a:path h="10388493" w="10889871">
                <a:moveTo>
                  <a:pt x="0" y="0"/>
                </a:moveTo>
                <a:lnTo>
                  <a:pt x="10889870" y="0"/>
                </a:lnTo>
                <a:lnTo>
                  <a:pt x="10889870" y="10388493"/>
                </a:lnTo>
                <a:lnTo>
                  <a:pt x="0" y="10388493"/>
                </a:lnTo>
                <a:lnTo>
                  <a:pt x="0" y="0"/>
                </a:lnTo>
                <a:close/>
              </a:path>
            </a:pathLst>
          </a:custGeom>
          <a:blipFill>
            <a:blip r:embed="rId3">
              <a:extLst>
                <a:ext uri="{96DAC541-7B7A-43D3-8B79-37D633B846F1}">
                  <asvg:svgBlip xmlns:asvg="http://schemas.microsoft.com/office/drawing/2016/SVG/main" r:embed="rId4"/>
                </a:ext>
              </a:extLst>
            </a:blip>
            <a:stretch>
              <a:fillRect l="-170359" t="0" r="-107446" b="0"/>
            </a:stretch>
          </a:blipFill>
        </p:spPr>
      </p:sp>
      <p:sp>
        <p:nvSpPr>
          <p:cNvPr name="Freeform 4" id="4"/>
          <p:cNvSpPr/>
          <p:nvPr/>
        </p:nvSpPr>
        <p:spPr>
          <a:xfrm flipH="false" flipV="false" rot="0">
            <a:off x="15066920" y="-864110"/>
            <a:ext cx="3053287" cy="3053287"/>
          </a:xfrm>
          <a:custGeom>
            <a:avLst/>
            <a:gdLst/>
            <a:ahLst/>
            <a:cxnLst/>
            <a:rect r="r" b="b" t="t" l="l"/>
            <a:pathLst>
              <a:path h="3053287" w="3053287">
                <a:moveTo>
                  <a:pt x="0" y="0"/>
                </a:moveTo>
                <a:lnTo>
                  <a:pt x="3053287" y="0"/>
                </a:lnTo>
                <a:lnTo>
                  <a:pt x="3053287" y="3053287"/>
                </a:lnTo>
                <a:lnTo>
                  <a:pt x="0" y="3053287"/>
                </a:lnTo>
                <a:lnTo>
                  <a:pt x="0" y="0"/>
                </a:lnTo>
                <a:close/>
              </a:path>
            </a:pathLst>
          </a:custGeom>
          <a:blipFill>
            <a:blip r:embed="rId5"/>
            <a:stretch>
              <a:fillRect l="0" t="0" r="0" b="0"/>
            </a:stretch>
          </a:blipFill>
        </p:spPr>
      </p:sp>
      <p:sp>
        <p:nvSpPr>
          <p:cNvPr name="TextBox 5" id="5"/>
          <p:cNvSpPr txBox="true"/>
          <p:nvPr/>
        </p:nvSpPr>
        <p:spPr>
          <a:xfrm rot="0">
            <a:off x="9771614" y="1850836"/>
            <a:ext cx="7363446" cy="880109"/>
          </a:xfrm>
          <a:prstGeom prst="rect">
            <a:avLst/>
          </a:prstGeom>
        </p:spPr>
        <p:txBody>
          <a:bodyPr anchor="t" rtlCol="false" tIns="0" lIns="0" bIns="0" rIns="0">
            <a:spAutoFit/>
          </a:bodyPr>
          <a:lstStyle/>
          <a:p>
            <a:pPr>
              <a:lnSpc>
                <a:spcPts val="6719"/>
              </a:lnSpc>
            </a:pPr>
            <a:r>
              <a:rPr lang="en-US" sz="5999">
                <a:solidFill>
                  <a:srgbClr val="FFFFFF"/>
                </a:solidFill>
                <a:latin typeface="Roboto"/>
              </a:rPr>
              <a:t>Section 2 Title Slide</a:t>
            </a:r>
          </a:p>
        </p:txBody>
      </p:sp>
      <p:sp>
        <p:nvSpPr>
          <p:cNvPr name="TextBox 6" id="6"/>
          <p:cNvSpPr txBox="true"/>
          <p:nvPr/>
        </p:nvSpPr>
        <p:spPr>
          <a:xfrm rot="0">
            <a:off x="9771614" y="3666713"/>
            <a:ext cx="7487686" cy="4918328"/>
          </a:xfrm>
          <a:prstGeom prst="rect">
            <a:avLst/>
          </a:prstGeom>
        </p:spPr>
        <p:txBody>
          <a:bodyPr anchor="t" rtlCol="false" tIns="0" lIns="0" bIns="0" rIns="0">
            <a:spAutoFit/>
          </a:bodyPr>
          <a:lstStyle/>
          <a:p>
            <a:pPr>
              <a:lnSpc>
                <a:spcPts val="3528"/>
              </a:lnSpc>
            </a:pPr>
            <a:r>
              <a:rPr lang="en-US" sz="2400">
                <a:solidFill>
                  <a:srgbClr val="FFFFFF"/>
                </a:solidFill>
                <a:latin typeface="Roboto"/>
              </a:rPr>
              <a:t>Lorem ipsum dolor sit amet, consectetur adipiscing elit, sed do eiusmod tempor incididunt ut labore et dolore magna aliqua. </a:t>
            </a:r>
          </a:p>
          <a:p>
            <a:pPr>
              <a:lnSpc>
                <a:spcPts val="3528"/>
              </a:lnSpc>
            </a:pPr>
          </a:p>
          <a:p>
            <a:pPr>
              <a:lnSpc>
                <a:spcPts val="3528"/>
              </a:lnSpc>
            </a:pPr>
            <a:r>
              <a:rPr lang="en-US" sz="2400">
                <a:solidFill>
                  <a:srgbClr val="FFFFFF"/>
                </a:solidFill>
                <a:latin typeface="Roboto"/>
              </a:rPr>
              <a:t>Justo nec ultrices dui sapien eget mi proin. Consectetur a erat nam at. Ac tincidunt vitae semper quis lectus nulla at. </a:t>
            </a:r>
          </a:p>
          <a:p>
            <a:pPr>
              <a:lnSpc>
                <a:spcPts val="3528"/>
              </a:lnSpc>
            </a:pPr>
          </a:p>
          <a:p>
            <a:pPr>
              <a:lnSpc>
                <a:spcPts val="3528"/>
              </a:lnSpc>
            </a:pPr>
            <a:r>
              <a:rPr lang="en-US" sz="2400">
                <a:solidFill>
                  <a:srgbClr val="FFFFFF"/>
                </a:solidFill>
                <a:latin typeface="Roboto"/>
              </a:rPr>
              <a:t>Proin fermentum leo vel orci porta non pulvinar. Sit amet consectetur adipiscing elit pellentesque. Mi tempus imperdiet nulla malesuada pellentesque.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143500"/>
            <a:ext cx="6110501" cy="5143500"/>
            <a:chOff x="0" y="0"/>
            <a:chExt cx="1609350" cy="1354667"/>
          </a:xfrm>
        </p:grpSpPr>
        <p:sp>
          <p:nvSpPr>
            <p:cNvPr name="Freeform 3" id="3"/>
            <p:cNvSpPr/>
            <p:nvPr/>
          </p:nvSpPr>
          <p:spPr>
            <a:xfrm flipH="false" flipV="false" rot="0">
              <a:off x="0" y="0"/>
              <a:ext cx="1609350" cy="1354667"/>
            </a:xfrm>
            <a:custGeom>
              <a:avLst/>
              <a:gdLst/>
              <a:ahLst/>
              <a:cxnLst/>
              <a:rect r="r" b="b" t="t" l="l"/>
              <a:pathLst>
                <a:path h="1354667" w="1609350">
                  <a:moveTo>
                    <a:pt x="0" y="0"/>
                  </a:moveTo>
                  <a:lnTo>
                    <a:pt x="1609350" y="0"/>
                  </a:lnTo>
                  <a:lnTo>
                    <a:pt x="1609350" y="1354667"/>
                  </a:lnTo>
                  <a:lnTo>
                    <a:pt x="0" y="1354667"/>
                  </a:lnTo>
                  <a:close/>
                </a:path>
              </a:pathLst>
            </a:custGeom>
            <a:solidFill>
              <a:srgbClr val="0B124B"/>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10901608" y="2454697"/>
            <a:ext cx="7537570" cy="1995945"/>
            <a:chOff x="0" y="0"/>
            <a:chExt cx="1985204" cy="525681"/>
          </a:xfrm>
        </p:grpSpPr>
        <p:sp>
          <p:nvSpPr>
            <p:cNvPr name="Freeform 6" id="6"/>
            <p:cNvSpPr/>
            <p:nvPr/>
          </p:nvSpPr>
          <p:spPr>
            <a:xfrm flipH="false" flipV="false" rot="0">
              <a:off x="0" y="0"/>
              <a:ext cx="1985204" cy="525681"/>
            </a:xfrm>
            <a:custGeom>
              <a:avLst/>
              <a:gdLst/>
              <a:ahLst/>
              <a:cxnLst/>
              <a:rect r="r" b="b" t="t" l="l"/>
              <a:pathLst>
                <a:path h="525681" w="1985204">
                  <a:moveTo>
                    <a:pt x="0" y="0"/>
                  </a:moveTo>
                  <a:lnTo>
                    <a:pt x="1985204" y="0"/>
                  </a:lnTo>
                  <a:lnTo>
                    <a:pt x="1985204" y="525681"/>
                  </a:lnTo>
                  <a:lnTo>
                    <a:pt x="0" y="525681"/>
                  </a:lnTo>
                  <a:close/>
                </a:path>
              </a:pathLst>
            </a:custGeom>
            <a:solidFill>
              <a:srgbClr val="8DC63F">
                <a:alpha val="55686"/>
              </a:srgbClr>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1028700" y="1028700"/>
            <a:ext cx="8632597" cy="8229600"/>
            <a:chOff x="0" y="0"/>
            <a:chExt cx="11510130" cy="10972800"/>
          </a:xfrm>
        </p:grpSpPr>
        <p:pic>
          <p:nvPicPr>
            <p:cNvPr name="Picture 9" id="9"/>
            <p:cNvPicPr>
              <a:picLocks noChangeAspect="true"/>
            </p:cNvPicPr>
            <p:nvPr/>
          </p:nvPicPr>
          <p:blipFill>
            <a:blip r:embed="rId2"/>
            <a:srcRect l="14990" t="0" r="14990" b="0"/>
            <a:stretch>
              <a:fillRect/>
            </a:stretch>
          </p:blipFill>
          <p:spPr>
            <a:xfrm flipH="false" flipV="false">
              <a:off x="0" y="0"/>
              <a:ext cx="11510130" cy="10972800"/>
            </a:xfrm>
            <a:prstGeom prst="rect">
              <a:avLst/>
            </a:prstGeom>
          </p:spPr>
        </p:pic>
      </p:grpSp>
      <p:sp>
        <p:nvSpPr>
          <p:cNvPr name="Freeform 10" id="10"/>
          <p:cNvSpPr/>
          <p:nvPr/>
        </p:nvSpPr>
        <p:spPr>
          <a:xfrm flipH="false" flipV="false" rot="0">
            <a:off x="15005196" y="-979284"/>
            <a:ext cx="3433981" cy="3433981"/>
          </a:xfrm>
          <a:custGeom>
            <a:avLst/>
            <a:gdLst/>
            <a:ahLst/>
            <a:cxnLst/>
            <a:rect r="r" b="b" t="t" l="l"/>
            <a:pathLst>
              <a:path h="3433981" w="3433981">
                <a:moveTo>
                  <a:pt x="0" y="0"/>
                </a:moveTo>
                <a:lnTo>
                  <a:pt x="3433981" y="0"/>
                </a:lnTo>
                <a:lnTo>
                  <a:pt x="3433981" y="3433981"/>
                </a:lnTo>
                <a:lnTo>
                  <a:pt x="0" y="3433981"/>
                </a:lnTo>
                <a:lnTo>
                  <a:pt x="0" y="0"/>
                </a:lnTo>
                <a:close/>
              </a:path>
            </a:pathLst>
          </a:custGeom>
          <a:blipFill>
            <a:blip r:embed="rId3"/>
            <a:stretch>
              <a:fillRect l="0" t="0" r="0" b="0"/>
            </a:stretch>
          </a:blipFill>
        </p:spPr>
      </p:sp>
      <p:sp>
        <p:nvSpPr>
          <p:cNvPr name="TextBox 11" id="11"/>
          <p:cNvSpPr txBox="true"/>
          <p:nvPr/>
        </p:nvSpPr>
        <p:spPr>
          <a:xfrm rot="0">
            <a:off x="11167236" y="4790001"/>
            <a:ext cx="6092064" cy="3575303"/>
          </a:xfrm>
          <a:prstGeom prst="rect">
            <a:avLst/>
          </a:prstGeom>
        </p:spPr>
        <p:txBody>
          <a:bodyPr anchor="t" rtlCol="false" tIns="0" lIns="0" bIns="0" rIns="0">
            <a:spAutoFit/>
          </a:bodyPr>
          <a:lstStyle/>
          <a:p>
            <a:pPr>
              <a:lnSpc>
                <a:spcPts val="3528"/>
              </a:lnSpc>
            </a:pPr>
            <a:r>
              <a:rPr lang="en-US" sz="2400">
                <a:solidFill>
                  <a:srgbClr val="0B124B"/>
                </a:solidFill>
                <a:latin typeface="Roboto"/>
              </a:rPr>
              <a:t>Lorem ipsum dolor sit amet, consectetur adipiscing elit, sed do eiusmod tempor incididunt ut labore et dolore magna aliqua. Ac tincidunt vitae semper quis lectus nulla at. Proin fermentum leo vel orci porta non pulvinar. Sit amet consectetur adipiscing elit pellentesque. Mi tempus imperdiet nulla malesuada pellentesque.</a:t>
            </a:r>
          </a:p>
        </p:txBody>
      </p:sp>
      <p:sp>
        <p:nvSpPr>
          <p:cNvPr name="TextBox 12" id="12"/>
          <p:cNvSpPr txBox="true"/>
          <p:nvPr/>
        </p:nvSpPr>
        <p:spPr>
          <a:xfrm rot="0">
            <a:off x="11167236" y="2660211"/>
            <a:ext cx="6092064" cy="1727834"/>
          </a:xfrm>
          <a:prstGeom prst="rect">
            <a:avLst/>
          </a:prstGeom>
        </p:spPr>
        <p:txBody>
          <a:bodyPr anchor="t" rtlCol="false" tIns="0" lIns="0" bIns="0" rIns="0">
            <a:spAutoFit/>
          </a:bodyPr>
          <a:lstStyle/>
          <a:p>
            <a:pPr>
              <a:lnSpc>
                <a:spcPts val="6719"/>
              </a:lnSpc>
            </a:pPr>
            <a:r>
              <a:rPr lang="en-US" sz="5999">
                <a:solidFill>
                  <a:srgbClr val="0B124B"/>
                </a:solidFill>
                <a:latin typeface="Roboto"/>
              </a:rPr>
              <a:t>Section 2 Main Point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891" y="0"/>
            <a:ext cx="8339100" cy="10287000"/>
          </a:xfrm>
          <a:custGeom>
            <a:avLst/>
            <a:gdLst/>
            <a:ahLst/>
            <a:cxnLst/>
            <a:rect r="r" b="b" t="t" l="l"/>
            <a:pathLst>
              <a:path h="10287000" w="8339100">
                <a:moveTo>
                  <a:pt x="0" y="0"/>
                </a:moveTo>
                <a:lnTo>
                  <a:pt x="8339100" y="0"/>
                </a:lnTo>
                <a:lnTo>
                  <a:pt x="8339100" y="10287000"/>
                </a:lnTo>
                <a:lnTo>
                  <a:pt x="0" y="10287000"/>
                </a:lnTo>
                <a:lnTo>
                  <a:pt x="0" y="0"/>
                </a:lnTo>
                <a:close/>
              </a:path>
            </a:pathLst>
          </a:custGeom>
          <a:blipFill>
            <a:blip r:embed="rId2"/>
            <a:stretch>
              <a:fillRect l="-11111" t="-6294" r="0" b="-6294"/>
            </a:stretch>
          </a:blipFill>
        </p:spPr>
      </p:sp>
      <p:sp>
        <p:nvSpPr>
          <p:cNvPr name="Freeform 3" id="3"/>
          <p:cNvSpPr/>
          <p:nvPr/>
        </p:nvSpPr>
        <p:spPr>
          <a:xfrm flipH="false" flipV="false" rot="0">
            <a:off x="5053939" y="1357549"/>
            <a:ext cx="12205361" cy="8238824"/>
          </a:xfrm>
          <a:custGeom>
            <a:avLst/>
            <a:gdLst/>
            <a:ahLst/>
            <a:cxnLst/>
            <a:rect r="r" b="b" t="t" l="l"/>
            <a:pathLst>
              <a:path h="8238824" w="12205361">
                <a:moveTo>
                  <a:pt x="0" y="0"/>
                </a:moveTo>
                <a:lnTo>
                  <a:pt x="12205361" y="0"/>
                </a:lnTo>
                <a:lnTo>
                  <a:pt x="12205361" y="8238824"/>
                </a:lnTo>
                <a:lnTo>
                  <a:pt x="0" y="8238824"/>
                </a:lnTo>
                <a:lnTo>
                  <a:pt x="0" y="0"/>
                </a:lnTo>
                <a:close/>
              </a:path>
            </a:pathLst>
          </a:custGeom>
          <a:blipFill>
            <a:blip r:embed="rId3">
              <a:extLst>
                <a:ext uri="{96DAC541-7B7A-43D3-8B79-37D633B846F1}">
                  <asvg:svgBlip xmlns:asvg="http://schemas.microsoft.com/office/drawing/2016/SVG/main" r:embed="rId4"/>
                </a:ext>
              </a:extLst>
            </a:blip>
            <a:stretch>
              <a:fillRect l="-3608" t="-2804" r="-1281" b="-723"/>
            </a:stretch>
          </a:blipFill>
        </p:spPr>
      </p:sp>
      <p:sp>
        <p:nvSpPr>
          <p:cNvPr name="Freeform 4" id="4"/>
          <p:cNvSpPr/>
          <p:nvPr/>
        </p:nvSpPr>
        <p:spPr>
          <a:xfrm flipH="false" flipV="false" rot="0">
            <a:off x="14854019" y="-1141342"/>
            <a:ext cx="3433981" cy="3433981"/>
          </a:xfrm>
          <a:custGeom>
            <a:avLst/>
            <a:gdLst/>
            <a:ahLst/>
            <a:cxnLst/>
            <a:rect r="r" b="b" t="t" l="l"/>
            <a:pathLst>
              <a:path h="3433981" w="3433981">
                <a:moveTo>
                  <a:pt x="0" y="0"/>
                </a:moveTo>
                <a:lnTo>
                  <a:pt x="3433981" y="0"/>
                </a:lnTo>
                <a:lnTo>
                  <a:pt x="3433981" y="3433981"/>
                </a:lnTo>
                <a:lnTo>
                  <a:pt x="0" y="3433981"/>
                </a:lnTo>
                <a:lnTo>
                  <a:pt x="0" y="0"/>
                </a:lnTo>
                <a:close/>
              </a:path>
            </a:pathLst>
          </a:custGeom>
          <a:blipFill>
            <a:blip r:embed="rId5"/>
            <a:stretch>
              <a:fillRect l="0" t="0" r="0" b="0"/>
            </a:stretch>
          </a:blipFill>
        </p:spPr>
      </p:sp>
      <p:sp>
        <p:nvSpPr>
          <p:cNvPr name="TextBox 5" id="5"/>
          <p:cNvSpPr txBox="true"/>
          <p:nvPr/>
        </p:nvSpPr>
        <p:spPr>
          <a:xfrm rot="0">
            <a:off x="5619255" y="3651209"/>
            <a:ext cx="11074728" cy="3575303"/>
          </a:xfrm>
          <a:prstGeom prst="rect">
            <a:avLst/>
          </a:prstGeom>
        </p:spPr>
        <p:txBody>
          <a:bodyPr anchor="t" rtlCol="false" tIns="0" lIns="0" bIns="0" rIns="0">
            <a:spAutoFit/>
          </a:bodyPr>
          <a:lstStyle/>
          <a:p>
            <a:pPr>
              <a:lnSpc>
                <a:spcPts val="3528"/>
              </a:lnSpc>
            </a:pPr>
            <a:r>
              <a:rPr lang="en-US" sz="2400">
                <a:solidFill>
                  <a:srgbClr val="FFFFFF"/>
                </a:solidFill>
                <a:latin typeface="Roboto"/>
              </a:rPr>
              <a:t>Lorem ipsum dolor sit amet, consectetur adipiscing elit, sed do eiusmod tempor incididunt ut labore et dolore magna aliqua. Pellentesque eu tincidunt tortor aliquam nulla. Nibh praesent tristique magna sit amet purus gravida quis blandit. Sagittis vitae et leo duis ut diam quam nulla porttitor. Justo nec ultrices dui sapien eget mi proin. Consectetur a erat nam at. Ac tincidunt vitae semper quis lectus nulla at. Proin fermentum leo vel orci porta non pulvinar. Sit amet consectetur adipiscing elit pellentesque. Mi tempus imperdiet nulla malesuada pellentesque.</a:t>
            </a:r>
          </a:p>
        </p:txBody>
      </p:sp>
      <p:sp>
        <p:nvSpPr>
          <p:cNvPr name="TextBox 6" id="6"/>
          <p:cNvSpPr txBox="true"/>
          <p:nvPr/>
        </p:nvSpPr>
        <p:spPr>
          <a:xfrm rot="0">
            <a:off x="5619255" y="1826421"/>
            <a:ext cx="11319345" cy="837185"/>
          </a:xfrm>
          <a:prstGeom prst="rect">
            <a:avLst/>
          </a:prstGeom>
        </p:spPr>
        <p:txBody>
          <a:bodyPr anchor="t" rtlCol="false" tIns="0" lIns="0" bIns="0" rIns="0">
            <a:spAutoFit/>
          </a:bodyPr>
          <a:lstStyle/>
          <a:p>
            <a:pPr>
              <a:lnSpc>
                <a:spcPts val="6712"/>
              </a:lnSpc>
            </a:pPr>
            <a:r>
              <a:rPr lang="en-US" sz="4899">
                <a:solidFill>
                  <a:srgbClr val="FFFFFF"/>
                </a:solidFill>
                <a:latin typeface="Roboto"/>
              </a:rPr>
              <a:t>Section 2 Main Point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p:nvPr/>
        </p:nvGrpSpPr>
        <p:grpSpPr>
          <a:xfrm rot="0">
            <a:off x="0" y="0"/>
            <a:ext cx="8337145" cy="10287000"/>
            <a:chOff x="0" y="0"/>
            <a:chExt cx="11116194" cy="13716000"/>
          </a:xfrm>
        </p:grpSpPr>
        <p:pic>
          <p:nvPicPr>
            <p:cNvPr name="Picture 3" id="3"/>
            <p:cNvPicPr>
              <a:picLocks noChangeAspect="true"/>
            </p:cNvPicPr>
            <p:nvPr/>
          </p:nvPicPr>
          <p:blipFill>
            <a:blip r:embed="rId2"/>
            <a:srcRect l="22984" t="0" r="22984" b="0"/>
            <a:stretch>
              <a:fillRect/>
            </a:stretch>
          </p:blipFill>
          <p:spPr>
            <a:xfrm flipH="false" flipV="false">
              <a:off x="0" y="0"/>
              <a:ext cx="11116194" cy="13716000"/>
            </a:xfrm>
            <a:prstGeom prst="rect">
              <a:avLst/>
            </a:prstGeom>
          </p:spPr>
        </p:pic>
      </p:grpSp>
      <p:sp>
        <p:nvSpPr>
          <p:cNvPr name="Freeform 4" id="4"/>
          <p:cNvSpPr/>
          <p:nvPr/>
        </p:nvSpPr>
        <p:spPr>
          <a:xfrm flipH="false" flipV="false" rot="0">
            <a:off x="9711018" y="4076044"/>
            <a:ext cx="831315" cy="574309"/>
          </a:xfrm>
          <a:custGeom>
            <a:avLst/>
            <a:gdLst/>
            <a:ahLst/>
            <a:cxnLst/>
            <a:rect r="r" b="b" t="t" l="l"/>
            <a:pathLst>
              <a:path h="574309" w="831315">
                <a:moveTo>
                  <a:pt x="0" y="0"/>
                </a:moveTo>
                <a:lnTo>
                  <a:pt x="831315" y="0"/>
                </a:lnTo>
                <a:lnTo>
                  <a:pt x="831315" y="574309"/>
                </a:lnTo>
                <a:lnTo>
                  <a:pt x="0" y="5743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4783015" y="-725252"/>
            <a:ext cx="3053287" cy="3053287"/>
          </a:xfrm>
          <a:custGeom>
            <a:avLst/>
            <a:gdLst/>
            <a:ahLst/>
            <a:cxnLst/>
            <a:rect r="r" b="b" t="t" l="l"/>
            <a:pathLst>
              <a:path h="3053287" w="3053287">
                <a:moveTo>
                  <a:pt x="0" y="0"/>
                </a:moveTo>
                <a:lnTo>
                  <a:pt x="3053287" y="0"/>
                </a:lnTo>
                <a:lnTo>
                  <a:pt x="3053287" y="3053287"/>
                </a:lnTo>
                <a:lnTo>
                  <a:pt x="0" y="3053287"/>
                </a:lnTo>
                <a:lnTo>
                  <a:pt x="0" y="0"/>
                </a:lnTo>
                <a:close/>
              </a:path>
            </a:pathLst>
          </a:custGeom>
          <a:blipFill>
            <a:blip r:embed="rId5"/>
            <a:stretch>
              <a:fillRect l="0" t="0" r="0" b="0"/>
            </a:stretch>
          </a:blipFill>
        </p:spPr>
      </p:sp>
      <p:sp>
        <p:nvSpPr>
          <p:cNvPr name="TextBox 6" id="6"/>
          <p:cNvSpPr txBox="true"/>
          <p:nvPr/>
        </p:nvSpPr>
        <p:spPr>
          <a:xfrm rot="0">
            <a:off x="9328005" y="5323786"/>
            <a:ext cx="7786407" cy="561975"/>
          </a:xfrm>
          <a:prstGeom prst="rect">
            <a:avLst/>
          </a:prstGeom>
        </p:spPr>
        <p:txBody>
          <a:bodyPr anchor="t" rtlCol="false" tIns="0" lIns="0" bIns="0" rIns="0">
            <a:spAutoFit/>
          </a:bodyPr>
          <a:lstStyle/>
          <a:p>
            <a:pPr algn="l" marL="0" indent="0" lvl="0">
              <a:lnSpc>
                <a:spcPts val="4440"/>
              </a:lnSpc>
              <a:spcBef>
                <a:spcPct val="0"/>
              </a:spcBef>
            </a:pPr>
            <a:r>
              <a:rPr lang="en-US" sz="3700">
                <a:solidFill>
                  <a:srgbClr val="FFFFFF"/>
                </a:solidFill>
                <a:latin typeface="Roboto"/>
              </a:rPr>
              <a:t>Insert Quote Here</a:t>
            </a:r>
          </a:p>
        </p:txBody>
      </p:sp>
      <p:sp>
        <p:nvSpPr>
          <p:cNvPr name="TextBox 7" id="7"/>
          <p:cNvSpPr txBox="true"/>
          <p:nvPr/>
        </p:nvSpPr>
        <p:spPr>
          <a:xfrm rot="0">
            <a:off x="10126676" y="7611459"/>
            <a:ext cx="6429094" cy="415290"/>
          </a:xfrm>
          <a:prstGeom prst="rect">
            <a:avLst/>
          </a:prstGeom>
        </p:spPr>
        <p:txBody>
          <a:bodyPr anchor="t" rtlCol="false" tIns="0" lIns="0" bIns="0" rIns="0">
            <a:spAutoFit/>
          </a:bodyPr>
          <a:lstStyle/>
          <a:p>
            <a:pPr marL="0" indent="0" lvl="0">
              <a:lnSpc>
                <a:spcPts val="3360"/>
              </a:lnSpc>
              <a:spcBef>
                <a:spcPct val="0"/>
              </a:spcBef>
            </a:pPr>
            <a:r>
              <a:rPr lang="en-US" sz="2400">
                <a:solidFill>
                  <a:srgbClr val="FFFFFF"/>
                </a:solidFill>
                <a:latin typeface="Roboto"/>
              </a:rPr>
              <a:t>Quote Description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DAFlXY1EoQg</dc:identifier>
  <dcterms:modified xsi:type="dcterms:W3CDTF">2011-08-01T06:04:30Z</dcterms:modified>
  <cp:revision>1</cp:revision>
  <dc:title>AgInnovation Template Presentation 2</dc:title>
</cp:coreProperties>
</file>