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Roboto" charset="1" panose="02000000000000000000"/>
      <p:regular r:id="rId10"/>
    </p:embeddedFont>
    <p:embeddedFont>
      <p:font typeface="Roboto Bold" charset="1" panose="02000000000000000000"/>
      <p:regular r:id="rId11"/>
    </p:embeddedFont>
    <p:embeddedFont>
      <p:font typeface="Roboto Italics" charset="1" panose="02000000000000000000"/>
      <p:regular r:id="rId12"/>
    </p:embeddedFont>
    <p:embeddedFont>
      <p:font typeface="Roboto Bold Italics" charset="1" panose="02000000000000000000"/>
      <p:regular r:id="rId13"/>
    </p:embeddedFont>
    <p:embeddedFont>
      <p:font typeface="Open Sans Light" charset="1" panose="020B0306030504020204"/>
      <p:regular r:id="rId14"/>
    </p:embeddedFont>
    <p:embeddedFont>
      <p:font typeface="Open Sans Light Bold" charset="1" panose="020B0806030504020204"/>
      <p:regular r:id="rId15"/>
    </p:embeddedFont>
    <p:embeddedFont>
      <p:font typeface="Open Sans Light Italics" charset="1" panose="020B0306030504020204"/>
      <p:regular r:id="rId16"/>
    </p:embeddedFont>
    <p:embeddedFont>
      <p:font typeface="Open Sans Light Bold Italics" charset="1" panose="020B0806030504020204"/>
      <p:regular r:id="rId17"/>
    </p:embeddedFont>
    <p:embeddedFont>
      <p:font typeface="Montserrat Extra-Bold" charset="1" panose="00000900000000000000"/>
      <p:regular r:id="rId18"/>
    </p:embeddedFont>
    <p:embeddedFont>
      <p:font typeface="Montserrat Extra-Bold Bold" charset="1" panose="00000A00000000000000"/>
      <p:regular r:id="rId19"/>
    </p:embeddedFont>
    <p:embeddedFont>
      <p:font typeface="Montserrat Extra-Bold Italics" charset="1" panose="00000900000000000000"/>
      <p:regular r:id="rId20"/>
    </p:embeddedFont>
    <p:embeddedFont>
      <p:font typeface="Montserrat Extra-Bold Bold Italics" charset="1" panose="00000A0000000000000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slides/slide1.xml" Type="http://schemas.openxmlformats.org/officeDocument/2006/relationships/slide"/><Relationship Id="rId23" Target="slides/slide2.xml" Type="http://schemas.openxmlformats.org/officeDocument/2006/relationships/slide"/><Relationship Id="rId24" Target="slides/slide3.xml" Type="http://schemas.openxmlformats.org/officeDocument/2006/relationships/slide"/><Relationship Id="rId25" Target="slides/slide4.xml" Type="http://schemas.openxmlformats.org/officeDocument/2006/relationships/slide"/><Relationship Id="rId26" Target="slides/slide5.xml" Type="http://schemas.openxmlformats.org/officeDocument/2006/relationships/slide"/><Relationship Id="rId27" Target="slides/slide6.xml" Type="http://schemas.openxmlformats.org/officeDocument/2006/relationships/slide"/><Relationship Id="rId28" Target="slides/slide7.xml" Type="http://schemas.openxmlformats.org/officeDocument/2006/relationships/slide"/><Relationship Id="rId29" Target="slides/slide8.xml" Type="http://schemas.openxmlformats.org/officeDocument/2006/relationships/slide"/><Relationship Id="rId3" Target="viewProps.xml" Type="http://schemas.openxmlformats.org/officeDocument/2006/relationships/viewProps"/><Relationship Id="rId30" Target="slides/slide9.xml" Type="http://schemas.openxmlformats.org/officeDocument/2006/relationships/slide"/><Relationship Id="rId31" Target="slides/slide10.xml" Type="http://schemas.openxmlformats.org/officeDocument/2006/relationships/slide"/><Relationship Id="rId32" Target="slides/slide11.xml" Type="http://schemas.openxmlformats.org/officeDocument/2006/relationships/slide"/><Relationship Id="rId33" Target="slides/slide12.xml" Type="http://schemas.openxmlformats.org/officeDocument/2006/relationships/slide"/><Relationship Id="rId34" Target="slides/slide13.xml" Type="http://schemas.openxmlformats.org/officeDocument/2006/relationships/slide"/><Relationship Id="rId35" Target="slides/slide14.xml" Type="http://schemas.openxmlformats.org/officeDocument/2006/relationships/slide"/><Relationship Id="rId36" Target="slides/slide15.xml" Type="http://schemas.openxmlformats.org/officeDocument/2006/relationships/slide"/><Relationship Id="rId37" Target="slides/slide16.xml" Type="http://schemas.openxmlformats.org/officeDocument/2006/relationships/slide"/><Relationship Id="rId38" Target="slides/slide17.xml" Type="http://schemas.openxmlformats.org/officeDocument/2006/relationships/slide"/><Relationship Id="rId39" Target="slides/slide18.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2.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6.jpeg" Type="http://schemas.openxmlformats.org/officeDocument/2006/relationships/image"/><Relationship Id="rId4" Target="../media/image2.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2.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 Id="rId5" Target="../media/image4.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9.png" Type="http://schemas.openxmlformats.org/officeDocument/2006/relationships/image"/><Relationship Id="rId11" Target="../media/image30.svg" Type="http://schemas.openxmlformats.org/officeDocument/2006/relationships/image"/><Relationship Id="rId2" Target="../media/image22.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 Id="rId9" Target="../media/image4.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32.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 Id="rId4" Target="../media/image2.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jpeg" Type="http://schemas.openxmlformats.org/officeDocument/2006/relationships/image"/><Relationship Id="rId4" Target="../media/image9.jpeg" Type="http://schemas.openxmlformats.org/officeDocument/2006/relationships/image"/><Relationship Id="rId5" Target="../media/image4.png" Type="http://schemas.openxmlformats.org/officeDocument/2006/relationships/image"/><Relationship Id="rId6" Target="https://www.aginnovation.info" TargetMode="External" Type="http://schemas.openxmlformats.org/officeDocument/2006/relationships/hyperlink"/></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jpeg" Type="http://schemas.openxmlformats.org/officeDocument/2006/relationships/image"/><Relationship Id="rId4" Target="../media/image2.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4.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2.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4.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7482" r="0" b="-961"/>
            </a:stretch>
          </a:blipFill>
        </p:spPr>
      </p:sp>
      <p:grpSp>
        <p:nvGrpSpPr>
          <p:cNvPr name="Group 3" id="3"/>
          <p:cNvGrpSpPr/>
          <p:nvPr/>
        </p:nvGrpSpPr>
        <p:grpSpPr>
          <a:xfrm rot="0">
            <a:off x="1841963" y="7089904"/>
            <a:ext cx="1153016" cy="1153016"/>
            <a:chOff x="0" y="0"/>
            <a:chExt cx="6350000" cy="6350000"/>
          </a:xfrm>
        </p:grpSpPr>
        <p:sp>
          <p:nvSpPr>
            <p:cNvPr name="Freeform 4" id="4"/>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sp>
      </p:grpSp>
      <p:grpSp>
        <p:nvGrpSpPr>
          <p:cNvPr name="Group 5" id="5"/>
          <p:cNvGrpSpPr/>
          <p:nvPr/>
        </p:nvGrpSpPr>
        <p:grpSpPr>
          <a:xfrm rot="0">
            <a:off x="-485022" y="7912483"/>
            <a:ext cx="2615770" cy="2615770"/>
            <a:chOff x="0" y="0"/>
            <a:chExt cx="6350000" cy="6350000"/>
          </a:xfrm>
        </p:grpSpPr>
        <p:sp>
          <p:nvSpPr>
            <p:cNvPr name="Freeform 6" id="6"/>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sp>
      </p:grpSp>
      <p:grpSp>
        <p:nvGrpSpPr>
          <p:cNvPr name="Group 7" id="7"/>
          <p:cNvGrpSpPr/>
          <p:nvPr/>
        </p:nvGrpSpPr>
        <p:grpSpPr>
          <a:xfrm rot="-10800000">
            <a:off x="15293021" y="1385527"/>
            <a:ext cx="1153016" cy="1153016"/>
            <a:chOff x="0" y="0"/>
            <a:chExt cx="6350000" cy="6350000"/>
          </a:xfrm>
        </p:grpSpPr>
        <p:sp>
          <p:nvSpPr>
            <p:cNvPr name="Freeform 8" id="8"/>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sp>
      </p:grpSp>
      <p:grpSp>
        <p:nvGrpSpPr>
          <p:cNvPr name="Group 9" id="9"/>
          <p:cNvGrpSpPr/>
          <p:nvPr/>
        </p:nvGrpSpPr>
        <p:grpSpPr>
          <a:xfrm rot="-10800000">
            <a:off x="16157252" y="-899805"/>
            <a:ext cx="2615770" cy="2615770"/>
            <a:chOff x="0" y="0"/>
            <a:chExt cx="6350000" cy="6350000"/>
          </a:xfrm>
        </p:grpSpPr>
        <p:sp>
          <p:nvSpPr>
            <p:cNvPr name="Freeform 10" id="10"/>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667"/>
              </a:srgbClr>
            </a:solidFill>
          </p:spPr>
        </p:sp>
      </p:grpSp>
      <p:grpSp>
        <p:nvGrpSpPr>
          <p:cNvPr name="Group 11" id="11"/>
          <p:cNvGrpSpPr>
            <a:grpSpLocks noChangeAspect="true"/>
          </p:cNvGrpSpPr>
          <p:nvPr/>
        </p:nvGrpSpPr>
        <p:grpSpPr>
          <a:xfrm rot="0">
            <a:off x="5029200" y="1028700"/>
            <a:ext cx="8229600" cy="8229600"/>
            <a:chOff x="0" y="0"/>
            <a:chExt cx="1708150" cy="1708150"/>
          </a:xfrm>
        </p:grpSpPr>
        <p:sp>
          <p:nvSpPr>
            <p:cNvPr name="Freeform 12" id="12"/>
            <p:cNvSpPr/>
            <p:nvPr/>
          </p:nvSpPr>
          <p:spPr>
            <a:xfrm flipH="false" flipV="false" rot="0">
              <a:off x="0" y="0"/>
              <a:ext cx="1708150" cy="1708150"/>
            </a:xfrm>
            <a:custGeom>
              <a:avLst/>
              <a:gdLst/>
              <a:ahLst/>
              <a:cxnLst/>
              <a:rect r="r" b="b" t="t" l="l"/>
              <a:pathLst>
                <a:path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alpha val="6667"/>
              </a:srgbClr>
            </a:solidFill>
          </p:spPr>
        </p:sp>
      </p:grpSp>
      <p:sp>
        <p:nvSpPr>
          <p:cNvPr name="Freeform 13" id="13"/>
          <p:cNvSpPr/>
          <p:nvPr/>
        </p:nvSpPr>
        <p:spPr>
          <a:xfrm flipH="false" flipV="false" rot="0">
            <a:off x="4666321" y="-1233988"/>
            <a:ext cx="9819589" cy="9819589"/>
          </a:xfrm>
          <a:custGeom>
            <a:avLst/>
            <a:gdLst/>
            <a:ahLst/>
            <a:cxnLst/>
            <a:rect r="r" b="b" t="t" l="l"/>
            <a:pathLst>
              <a:path h="9819589" w="9819589">
                <a:moveTo>
                  <a:pt x="0" y="0"/>
                </a:moveTo>
                <a:lnTo>
                  <a:pt x="9819589" y="0"/>
                </a:lnTo>
                <a:lnTo>
                  <a:pt x="9819589" y="9819589"/>
                </a:lnTo>
                <a:lnTo>
                  <a:pt x="0" y="9819589"/>
                </a:lnTo>
                <a:lnTo>
                  <a:pt x="0" y="0"/>
                </a:lnTo>
                <a:close/>
              </a:path>
            </a:pathLst>
          </a:custGeom>
          <a:blipFill>
            <a:blip r:embed="rId3"/>
            <a:stretch>
              <a:fillRect l="0" t="0" r="0" b="0"/>
            </a:stretch>
          </a:blipFill>
        </p:spPr>
      </p:sp>
      <p:sp>
        <p:nvSpPr>
          <p:cNvPr name="TextBox 14" id="14"/>
          <p:cNvSpPr txBox="true"/>
          <p:nvPr/>
        </p:nvSpPr>
        <p:spPr>
          <a:xfrm rot="0">
            <a:off x="1028700" y="4582470"/>
            <a:ext cx="16230600" cy="1618825"/>
          </a:xfrm>
          <a:prstGeom prst="rect">
            <a:avLst/>
          </a:prstGeom>
        </p:spPr>
        <p:txBody>
          <a:bodyPr anchor="t" rtlCol="false" tIns="0" lIns="0" bIns="0" rIns="0">
            <a:spAutoFit/>
          </a:bodyPr>
          <a:lstStyle/>
          <a:p>
            <a:pPr algn="ctr">
              <a:lnSpc>
                <a:spcPts val="13148"/>
              </a:lnSpc>
              <a:spcBef>
                <a:spcPct val="0"/>
              </a:spcBef>
            </a:pPr>
            <a:r>
              <a:rPr lang="en-US" sz="9391">
                <a:solidFill>
                  <a:srgbClr val="8DC63F"/>
                </a:solidFill>
                <a:latin typeface="Roboto Bold"/>
              </a:rPr>
              <a:t>TITLE SLIDE</a:t>
            </a:r>
          </a:p>
        </p:txBody>
      </p:sp>
      <p:sp>
        <p:nvSpPr>
          <p:cNvPr name="TextBox 15" id="15"/>
          <p:cNvSpPr txBox="true"/>
          <p:nvPr/>
        </p:nvSpPr>
        <p:spPr>
          <a:xfrm rot="0">
            <a:off x="15080359" y="9210675"/>
            <a:ext cx="2178941" cy="382270"/>
          </a:xfrm>
          <a:prstGeom prst="rect">
            <a:avLst/>
          </a:prstGeom>
        </p:spPr>
        <p:txBody>
          <a:bodyPr anchor="t" rtlCol="false" tIns="0" lIns="0" bIns="0" rIns="0">
            <a:spAutoFit/>
          </a:bodyPr>
          <a:lstStyle/>
          <a:p>
            <a:pPr algn="r">
              <a:lnSpc>
                <a:spcPts val="3079"/>
              </a:lnSpc>
              <a:spcBef>
                <a:spcPct val="0"/>
              </a:spcBef>
            </a:pPr>
            <a:r>
              <a:rPr lang="en-US" sz="2199">
                <a:solidFill>
                  <a:srgbClr val="FFFFFF"/>
                </a:solidFill>
                <a:latin typeface="Roboto"/>
              </a:rPr>
              <a:t>Presenter Name</a:t>
            </a:r>
          </a:p>
        </p:txBody>
      </p:sp>
      <p:sp>
        <p:nvSpPr>
          <p:cNvPr name="TextBox 16" id="16"/>
          <p:cNvSpPr txBox="true"/>
          <p:nvPr/>
        </p:nvSpPr>
        <p:spPr>
          <a:xfrm rot="0">
            <a:off x="1841963" y="6562753"/>
            <a:ext cx="14604073" cy="324192"/>
          </a:xfrm>
          <a:prstGeom prst="rect">
            <a:avLst/>
          </a:prstGeom>
        </p:spPr>
        <p:txBody>
          <a:bodyPr anchor="t" rtlCol="false" tIns="0" lIns="0" bIns="0" rIns="0">
            <a:spAutoFit/>
          </a:bodyPr>
          <a:lstStyle/>
          <a:p>
            <a:pPr algn="ctr">
              <a:lnSpc>
                <a:spcPts val="2606"/>
              </a:lnSpc>
              <a:spcBef>
                <a:spcPct val="0"/>
              </a:spcBef>
            </a:pPr>
            <a:r>
              <a:rPr lang="en-US" sz="1861" spc="1038">
                <a:solidFill>
                  <a:srgbClr val="FFFFFF"/>
                </a:solidFill>
                <a:latin typeface="Roboto"/>
              </a:rPr>
              <a:t>BRIEF PRESENTATION DESCRIPTION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408449" y="0"/>
            <a:ext cx="7879551" cy="10427085"/>
            <a:chOff x="0" y="0"/>
            <a:chExt cx="10506067" cy="13902780"/>
          </a:xfrm>
        </p:grpSpPr>
        <p:pic>
          <p:nvPicPr>
            <p:cNvPr name="Picture 3" id="3"/>
            <p:cNvPicPr>
              <a:picLocks noChangeAspect="true"/>
            </p:cNvPicPr>
            <p:nvPr/>
          </p:nvPicPr>
          <p:blipFill>
            <a:blip r:embed="rId2"/>
            <a:srcRect l="24968" t="0" r="24968" b="0"/>
            <a:stretch>
              <a:fillRect/>
            </a:stretch>
          </p:blipFill>
          <p:spPr>
            <a:xfrm flipH="false" flipV="false">
              <a:off x="0" y="0"/>
              <a:ext cx="10506067" cy="13902780"/>
            </a:xfrm>
            <a:prstGeom prst="rect">
              <a:avLst/>
            </a:prstGeom>
          </p:spPr>
        </p:pic>
      </p:grpSp>
      <p:sp>
        <p:nvSpPr>
          <p:cNvPr name="Freeform 4" id="4"/>
          <p:cNvSpPr/>
          <p:nvPr/>
        </p:nvSpPr>
        <p:spPr>
          <a:xfrm flipH="false" flipV="false" rot="0">
            <a:off x="0" y="-820862"/>
            <a:ext cx="3154642" cy="3154642"/>
          </a:xfrm>
          <a:custGeom>
            <a:avLst/>
            <a:gdLst/>
            <a:ahLst/>
            <a:cxnLst/>
            <a:rect r="r" b="b" t="t" l="l"/>
            <a:pathLst>
              <a:path h="3154642" w="3154642">
                <a:moveTo>
                  <a:pt x="0" y="0"/>
                </a:moveTo>
                <a:lnTo>
                  <a:pt x="3154642" y="0"/>
                </a:lnTo>
                <a:lnTo>
                  <a:pt x="3154642" y="3154642"/>
                </a:lnTo>
                <a:lnTo>
                  <a:pt x="0" y="3154642"/>
                </a:lnTo>
                <a:lnTo>
                  <a:pt x="0" y="0"/>
                </a:lnTo>
                <a:close/>
              </a:path>
            </a:pathLst>
          </a:custGeom>
          <a:blipFill>
            <a:blip r:embed="rId3"/>
            <a:stretch>
              <a:fillRect l="0" t="0" r="0" b="0"/>
            </a:stretch>
          </a:blipFill>
        </p:spPr>
      </p:sp>
      <p:sp>
        <p:nvSpPr>
          <p:cNvPr name="TextBox 5" id="5"/>
          <p:cNvSpPr txBox="true"/>
          <p:nvPr/>
        </p:nvSpPr>
        <p:spPr>
          <a:xfrm rot="0">
            <a:off x="1758188" y="2716726"/>
            <a:ext cx="7385812" cy="854075"/>
          </a:xfrm>
          <a:prstGeom prst="rect">
            <a:avLst/>
          </a:prstGeom>
        </p:spPr>
        <p:txBody>
          <a:bodyPr anchor="t" rtlCol="false" tIns="0" lIns="0" bIns="0" rIns="0">
            <a:spAutoFit/>
          </a:bodyPr>
          <a:lstStyle/>
          <a:p>
            <a:pPr>
              <a:lnSpc>
                <a:spcPts val="6999"/>
              </a:lnSpc>
              <a:spcBef>
                <a:spcPct val="0"/>
              </a:spcBef>
            </a:pPr>
            <a:r>
              <a:rPr lang="en-US" sz="4999">
                <a:solidFill>
                  <a:srgbClr val="0B124B"/>
                </a:solidFill>
                <a:latin typeface="Roboto Bold"/>
              </a:rPr>
              <a:t>SECTION 2 TEXT PAGE</a:t>
            </a:r>
          </a:p>
        </p:txBody>
      </p:sp>
      <p:sp>
        <p:nvSpPr>
          <p:cNvPr name="TextBox 6" id="6"/>
          <p:cNvSpPr txBox="true"/>
          <p:nvPr/>
        </p:nvSpPr>
        <p:spPr>
          <a:xfrm rot="0">
            <a:off x="1758188" y="2286155"/>
            <a:ext cx="3627261" cy="283210"/>
          </a:xfrm>
          <a:prstGeom prst="rect">
            <a:avLst/>
          </a:prstGeom>
        </p:spPr>
        <p:txBody>
          <a:bodyPr anchor="t" rtlCol="false" tIns="0" lIns="0" bIns="0" rIns="0">
            <a:spAutoFit/>
          </a:bodyPr>
          <a:lstStyle/>
          <a:p>
            <a:pPr>
              <a:lnSpc>
                <a:spcPts val="2239"/>
              </a:lnSpc>
              <a:spcBef>
                <a:spcPct val="0"/>
              </a:spcBef>
            </a:pPr>
            <a:r>
              <a:rPr lang="en-US" sz="1599" spc="385">
                <a:solidFill>
                  <a:srgbClr val="0B124B"/>
                </a:solidFill>
                <a:latin typeface="Roboto"/>
              </a:rPr>
              <a:t>BRIEF DESCRIPTION HERE</a:t>
            </a:r>
          </a:p>
        </p:txBody>
      </p:sp>
      <p:sp>
        <p:nvSpPr>
          <p:cNvPr name="TextBox 7" id="7"/>
          <p:cNvSpPr txBox="true"/>
          <p:nvPr/>
        </p:nvSpPr>
        <p:spPr>
          <a:xfrm rot="0">
            <a:off x="1758188" y="3999426"/>
            <a:ext cx="7608635" cy="4823460"/>
          </a:xfrm>
          <a:prstGeom prst="rect">
            <a:avLst/>
          </a:prstGeom>
        </p:spPr>
        <p:txBody>
          <a:bodyPr anchor="t" rtlCol="false" tIns="0" lIns="0" bIns="0" rIns="0">
            <a:spAutoFit/>
          </a:bodyPr>
          <a:lstStyle/>
          <a:p>
            <a:pPr>
              <a:lnSpc>
                <a:spcPts val="2940"/>
              </a:lnSpc>
            </a:pPr>
            <a:r>
              <a:rPr lang="en-US" sz="2100">
                <a:solidFill>
                  <a:srgbClr val="A07532"/>
                </a:solidFill>
                <a:latin typeface="Roboto"/>
              </a:rPr>
              <a:t>Neque gravida in fermentum et sollicitudin ac orci. Sed blandit libero volutpat sed cras. Aliquam sem fringilla ut morbi tincidunt augue interdum velit. Orci ac auctor augue mauris augue. </a:t>
            </a:r>
          </a:p>
          <a:p>
            <a:pPr>
              <a:lnSpc>
                <a:spcPts val="2940"/>
              </a:lnSpc>
            </a:pPr>
          </a:p>
          <a:p>
            <a:pPr>
              <a:lnSpc>
                <a:spcPts val="2940"/>
              </a:lnSpc>
            </a:pPr>
            <a:r>
              <a:rPr lang="en-US" sz="2100">
                <a:solidFill>
                  <a:srgbClr val="A07532"/>
                </a:solidFill>
                <a:latin typeface="Roboto"/>
              </a:rPr>
              <a:t>Turpis egestas sed tempus urna et pharetra pharetra. Sem et tortor consequat id porta nibh venenatis cras. Nibh ipsum consequat nisl vel pretium lectus quam id. Etiam erat velit scelerisque in dictum. </a:t>
            </a:r>
          </a:p>
          <a:p>
            <a:pPr>
              <a:lnSpc>
                <a:spcPts val="2940"/>
              </a:lnSpc>
            </a:pPr>
          </a:p>
          <a:p>
            <a:pPr>
              <a:lnSpc>
                <a:spcPts val="2940"/>
              </a:lnSpc>
              <a:spcBef>
                <a:spcPct val="0"/>
              </a:spcBef>
            </a:pPr>
            <a:r>
              <a:rPr lang="en-US" sz="2100">
                <a:solidFill>
                  <a:srgbClr val="A07532"/>
                </a:solidFill>
                <a:latin typeface="Roboto"/>
              </a:rPr>
              <a:t>Aliquam ultrices sagittis orci a scelerisque purus semper eget duis. Tortor id aliquet lectus proin nibh nisl condimentum. Felis eget nunc lobortis mattis aliquam faucibus purus in massa. Sem fringilla ut morbi tincidunt augue interdum.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B124B"/>
        </a:solidFill>
      </p:bgPr>
    </p:bg>
    <p:spTree>
      <p:nvGrpSpPr>
        <p:cNvPr id="1" name=""/>
        <p:cNvGrpSpPr/>
        <p:nvPr/>
      </p:nvGrpSpPr>
      <p:grpSpPr>
        <a:xfrm>
          <a:off x="0" y="0"/>
          <a:ext cx="0" cy="0"/>
          <a:chOff x="0" y="0"/>
          <a:chExt cx="0" cy="0"/>
        </a:xfrm>
      </p:grpSpPr>
      <p:grpSp>
        <p:nvGrpSpPr>
          <p:cNvPr name="Group 2" id="2"/>
          <p:cNvGrpSpPr/>
          <p:nvPr/>
        </p:nvGrpSpPr>
        <p:grpSpPr>
          <a:xfrm rot="0">
            <a:off x="5477383" y="4529968"/>
            <a:ext cx="3645165" cy="3645165"/>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4" id="4"/>
          <p:cNvGrpSpPr/>
          <p:nvPr/>
        </p:nvGrpSpPr>
        <p:grpSpPr>
          <a:xfrm rot="0">
            <a:off x="13257776" y="4529968"/>
            <a:ext cx="3645165" cy="3645165"/>
            <a:chOff x="0" y="0"/>
            <a:chExt cx="1913890" cy="1913890"/>
          </a:xfrm>
        </p:grpSpPr>
        <p:sp>
          <p:nvSpPr>
            <p:cNvPr name="Freeform 5" id="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sp>
        <p:nvSpPr>
          <p:cNvPr name="Freeform 6" id="6"/>
          <p:cNvSpPr/>
          <p:nvPr/>
        </p:nvSpPr>
        <p:spPr>
          <a:xfrm flipH="false" flipV="false" rot="0">
            <a:off x="0" y="-699853"/>
            <a:ext cx="2938749" cy="2938749"/>
          </a:xfrm>
          <a:custGeom>
            <a:avLst/>
            <a:gdLst/>
            <a:ahLst/>
            <a:cxnLst/>
            <a:rect r="r" b="b" t="t" l="l"/>
            <a:pathLst>
              <a:path h="2938749" w="2938749">
                <a:moveTo>
                  <a:pt x="0" y="0"/>
                </a:moveTo>
                <a:lnTo>
                  <a:pt x="2938749" y="0"/>
                </a:lnTo>
                <a:lnTo>
                  <a:pt x="2938749" y="2938748"/>
                </a:lnTo>
                <a:lnTo>
                  <a:pt x="0" y="2938748"/>
                </a:lnTo>
                <a:lnTo>
                  <a:pt x="0" y="0"/>
                </a:lnTo>
                <a:close/>
              </a:path>
            </a:pathLst>
          </a:custGeom>
          <a:blipFill>
            <a:blip r:embed="rId2"/>
            <a:stretch>
              <a:fillRect l="0" t="0" r="0" b="0"/>
            </a:stretch>
          </a:blipFill>
        </p:spPr>
      </p:sp>
      <p:sp>
        <p:nvSpPr>
          <p:cNvPr name="TextBox 7" id="7"/>
          <p:cNvSpPr txBox="true"/>
          <p:nvPr/>
        </p:nvSpPr>
        <p:spPr>
          <a:xfrm rot="0">
            <a:off x="15080359" y="9220200"/>
            <a:ext cx="2178941" cy="250190"/>
          </a:xfrm>
          <a:prstGeom prst="rect">
            <a:avLst/>
          </a:prstGeom>
        </p:spPr>
        <p:txBody>
          <a:bodyPr anchor="t" rtlCol="false" tIns="0" lIns="0" bIns="0" rIns="0">
            <a:spAutoFit/>
          </a:bodyPr>
          <a:lstStyle/>
          <a:p>
            <a:pPr algn="r">
              <a:lnSpc>
                <a:spcPts val="1960"/>
              </a:lnSpc>
              <a:spcBef>
                <a:spcPct val="0"/>
              </a:spcBef>
            </a:pPr>
            <a:r>
              <a:rPr lang="en-US" sz="1400">
                <a:solidFill>
                  <a:srgbClr val="FFFFFF"/>
                </a:solidFill>
                <a:latin typeface="Roboto"/>
              </a:rPr>
              <a:t>Presenter Name</a:t>
            </a:r>
          </a:p>
        </p:txBody>
      </p:sp>
      <p:sp>
        <p:nvSpPr>
          <p:cNvPr name="TextBox 8" id="8"/>
          <p:cNvSpPr txBox="true"/>
          <p:nvPr/>
        </p:nvSpPr>
        <p:spPr>
          <a:xfrm rot="0">
            <a:off x="2082806" y="5784734"/>
            <a:ext cx="2651627" cy="2202180"/>
          </a:xfrm>
          <a:prstGeom prst="rect">
            <a:avLst/>
          </a:prstGeom>
        </p:spPr>
        <p:txBody>
          <a:bodyPr anchor="t" rtlCol="false" tIns="0" lIns="0" bIns="0" rIns="0">
            <a:spAutoFit/>
          </a:bodyPr>
          <a:lstStyle/>
          <a:p>
            <a:pPr algn="ctr">
              <a:lnSpc>
                <a:spcPts val="2519"/>
              </a:lnSpc>
              <a:spcBef>
                <a:spcPct val="0"/>
              </a:spcBef>
            </a:pPr>
            <a:r>
              <a:rPr lang="en-US" sz="1799">
                <a:solidFill>
                  <a:srgbClr val="FFFFFF"/>
                </a:solidFill>
                <a:latin typeface="Roboto"/>
              </a:rPr>
              <a:t>Lorem ipsum dolor sit amet, consectetur adipiscing elit, sed do eiusmod tempor incididunt ut labore et dolore magna aliqua. Ut enim ad veniam,</a:t>
            </a:r>
            <a:r>
              <a:rPr lang="en-US" sz="1799">
                <a:solidFill>
                  <a:srgbClr val="FFFFFF"/>
                </a:solidFill>
                <a:latin typeface="Roboto"/>
              </a:rPr>
              <a:t> </a:t>
            </a:r>
          </a:p>
        </p:txBody>
      </p:sp>
      <p:sp>
        <p:nvSpPr>
          <p:cNvPr name="TextBox 9" id="9"/>
          <p:cNvSpPr txBox="true"/>
          <p:nvPr/>
        </p:nvSpPr>
        <p:spPr>
          <a:xfrm rot="0">
            <a:off x="1638051" y="5039658"/>
            <a:ext cx="3562484" cy="556896"/>
          </a:xfrm>
          <a:prstGeom prst="rect">
            <a:avLst/>
          </a:prstGeom>
        </p:spPr>
        <p:txBody>
          <a:bodyPr anchor="t" rtlCol="false" tIns="0" lIns="0" bIns="0" rIns="0">
            <a:spAutoFit/>
          </a:bodyPr>
          <a:lstStyle/>
          <a:p>
            <a:pPr algn="ctr">
              <a:lnSpc>
                <a:spcPts val="4479"/>
              </a:lnSpc>
              <a:spcBef>
                <a:spcPct val="0"/>
              </a:spcBef>
            </a:pPr>
            <a:r>
              <a:rPr lang="en-US" sz="3199">
                <a:solidFill>
                  <a:srgbClr val="FFFFFF"/>
                </a:solidFill>
                <a:latin typeface="Roboto Bold"/>
              </a:rPr>
              <a:t>$1.234,56</a:t>
            </a:r>
          </a:p>
        </p:txBody>
      </p:sp>
      <p:sp>
        <p:nvSpPr>
          <p:cNvPr name="TextBox 10" id="10"/>
          <p:cNvSpPr txBox="true"/>
          <p:nvPr/>
        </p:nvSpPr>
        <p:spPr>
          <a:xfrm rot="0">
            <a:off x="5973577" y="5784734"/>
            <a:ext cx="2651627" cy="2202180"/>
          </a:xfrm>
          <a:prstGeom prst="rect">
            <a:avLst/>
          </a:prstGeom>
        </p:spPr>
        <p:txBody>
          <a:bodyPr anchor="t" rtlCol="false" tIns="0" lIns="0" bIns="0" rIns="0">
            <a:spAutoFit/>
          </a:bodyPr>
          <a:lstStyle/>
          <a:p>
            <a:pPr algn="ctr">
              <a:lnSpc>
                <a:spcPts val="2519"/>
              </a:lnSpc>
              <a:spcBef>
                <a:spcPct val="0"/>
              </a:spcBef>
            </a:pPr>
            <a:r>
              <a:rPr lang="en-US" sz="1799">
                <a:solidFill>
                  <a:srgbClr val="0B124B"/>
                </a:solidFill>
                <a:latin typeface="Roboto"/>
              </a:rPr>
              <a:t>Lorem ipsum dolor sit amet, consectetur adipiscing elit, sed do eiusmod tempor incididunt ut labore et dolore magna aliqua. Ut enim ad veniam,</a:t>
            </a:r>
            <a:r>
              <a:rPr lang="en-US" sz="1799">
                <a:solidFill>
                  <a:srgbClr val="0B124B"/>
                </a:solidFill>
                <a:latin typeface="Roboto"/>
              </a:rPr>
              <a:t> </a:t>
            </a:r>
          </a:p>
        </p:txBody>
      </p:sp>
      <p:sp>
        <p:nvSpPr>
          <p:cNvPr name="TextBox 11" id="11"/>
          <p:cNvSpPr txBox="true"/>
          <p:nvPr/>
        </p:nvSpPr>
        <p:spPr>
          <a:xfrm rot="0">
            <a:off x="5477383" y="5039658"/>
            <a:ext cx="3645165" cy="556896"/>
          </a:xfrm>
          <a:prstGeom prst="rect">
            <a:avLst/>
          </a:prstGeom>
        </p:spPr>
        <p:txBody>
          <a:bodyPr anchor="t" rtlCol="false" tIns="0" lIns="0" bIns="0" rIns="0">
            <a:spAutoFit/>
          </a:bodyPr>
          <a:lstStyle/>
          <a:p>
            <a:pPr algn="ctr">
              <a:lnSpc>
                <a:spcPts val="4479"/>
              </a:lnSpc>
              <a:spcBef>
                <a:spcPct val="0"/>
              </a:spcBef>
            </a:pPr>
            <a:r>
              <a:rPr lang="en-US" sz="3199">
                <a:solidFill>
                  <a:srgbClr val="0B124B"/>
                </a:solidFill>
                <a:latin typeface="Roboto Bold"/>
              </a:rPr>
              <a:t>$1.234,56</a:t>
            </a:r>
          </a:p>
        </p:txBody>
      </p:sp>
      <p:sp>
        <p:nvSpPr>
          <p:cNvPr name="TextBox 12" id="12"/>
          <p:cNvSpPr txBox="true"/>
          <p:nvPr/>
        </p:nvSpPr>
        <p:spPr>
          <a:xfrm rot="0">
            <a:off x="9865497" y="5784734"/>
            <a:ext cx="2651627" cy="2202180"/>
          </a:xfrm>
          <a:prstGeom prst="rect">
            <a:avLst/>
          </a:prstGeom>
        </p:spPr>
        <p:txBody>
          <a:bodyPr anchor="t" rtlCol="false" tIns="0" lIns="0" bIns="0" rIns="0">
            <a:spAutoFit/>
          </a:bodyPr>
          <a:lstStyle/>
          <a:p>
            <a:pPr algn="ctr">
              <a:lnSpc>
                <a:spcPts val="2519"/>
              </a:lnSpc>
              <a:spcBef>
                <a:spcPct val="0"/>
              </a:spcBef>
            </a:pPr>
            <a:r>
              <a:rPr lang="en-US" sz="1799">
                <a:solidFill>
                  <a:srgbClr val="FFFFFF"/>
                </a:solidFill>
                <a:latin typeface="Roboto"/>
              </a:rPr>
              <a:t>Lorem ipsum dolor sit amet, consectetur adipiscing elit, sed do eiusmod tempor incididunt ut labore et dolore magna aliqua. Ut enim ad veniam,</a:t>
            </a:r>
            <a:r>
              <a:rPr lang="en-US" sz="1799">
                <a:solidFill>
                  <a:srgbClr val="FFFFFF"/>
                </a:solidFill>
                <a:latin typeface="Roboto"/>
              </a:rPr>
              <a:t> </a:t>
            </a:r>
          </a:p>
        </p:txBody>
      </p:sp>
      <p:sp>
        <p:nvSpPr>
          <p:cNvPr name="TextBox 13" id="13"/>
          <p:cNvSpPr txBox="true"/>
          <p:nvPr/>
        </p:nvSpPr>
        <p:spPr>
          <a:xfrm rot="0">
            <a:off x="9418445" y="5039658"/>
            <a:ext cx="3562484" cy="556896"/>
          </a:xfrm>
          <a:prstGeom prst="rect">
            <a:avLst/>
          </a:prstGeom>
        </p:spPr>
        <p:txBody>
          <a:bodyPr anchor="t" rtlCol="false" tIns="0" lIns="0" bIns="0" rIns="0">
            <a:spAutoFit/>
          </a:bodyPr>
          <a:lstStyle/>
          <a:p>
            <a:pPr algn="ctr">
              <a:lnSpc>
                <a:spcPts val="4479"/>
              </a:lnSpc>
              <a:spcBef>
                <a:spcPct val="0"/>
              </a:spcBef>
            </a:pPr>
            <a:r>
              <a:rPr lang="en-US" sz="3199">
                <a:solidFill>
                  <a:srgbClr val="FFFFFF"/>
                </a:solidFill>
                <a:latin typeface="Roboto Bold"/>
              </a:rPr>
              <a:t>$1.234,56</a:t>
            </a:r>
          </a:p>
        </p:txBody>
      </p:sp>
      <p:sp>
        <p:nvSpPr>
          <p:cNvPr name="TextBox 14" id="14"/>
          <p:cNvSpPr txBox="true"/>
          <p:nvPr/>
        </p:nvSpPr>
        <p:spPr>
          <a:xfrm rot="0">
            <a:off x="13754545" y="5784734"/>
            <a:ext cx="2651627" cy="2202180"/>
          </a:xfrm>
          <a:prstGeom prst="rect">
            <a:avLst/>
          </a:prstGeom>
        </p:spPr>
        <p:txBody>
          <a:bodyPr anchor="t" rtlCol="false" tIns="0" lIns="0" bIns="0" rIns="0">
            <a:spAutoFit/>
          </a:bodyPr>
          <a:lstStyle/>
          <a:p>
            <a:pPr algn="ctr">
              <a:lnSpc>
                <a:spcPts val="2519"/>
              </a:lnSpc>
              <a:spcBef>
                <a:spcPct val="0"/>
              </a:spcBef>
            </a:pPr>
            <a:r>
              <a:rPr lang="en-US" sz="1799">
                <a:solidFill>
                  <a:srgbClr val="0B124B"/>
                </a:solidFill>
                <a:latin typeface="Roboto"/>
              </a:rPr>
              <a:t>Lorem ipsum dolor sit amet, consectetur adipiscing elit, sed do eiusmod tempor incididunt ut labore et dolore magna aliqua. Ut enim ad veniam,</a:t>
            </a:r>
            <a:r>
              <a:rPr lang="en-US" sz="1799">
                <a:solidFill>
                  <a:srgbClr val="0B124B"/>
                </a:solidFill>
                <a:latin typeface="Roboto"/>
              </a:rPr>
              <a:t> </a:t>
            </a:r>
          </a:p>
        </p:txBody>
      </p:sp>
      <p:sp>
        <p:nvSpPr>
          <p:cNvPr name="TextBox 15" id="15"/>
          <p:cNvSpPr txBox="true"/>
          <p:nvPr/>
        </p:nvSpPr>
        <p:spPr>
          <a:xfrm rot="0">
            <a:off x="13257776" y="5039658"/>
            <a:ext cx="3645165" cy="556896"/>
          </a:xfrm>
          <a:prstGeom prst="rect">
            <a:avLst/>
          </a:prstGeom>
        </p:spPr>
        <p:txBody>
          <a:bodyPr anchor="t" rtlCol="false" tIns="0" lIns="0" bIns="0" rIns="0">
            <a:spAutoFit/>
          </a:bodyPr>
          <a:lstStyle/>
          <a:p>
            <a:pPr algn="ctr">
              <a:lnSpc>
                <a:spcPts val="4479"/>
              </a:lnSpc>
              <a:spcBef>
                <a:spcPct val="0"/>
              </a:spcBef>
            </a:pPr>
            <a:r>
              <a:rPr lang="en-US" sz="3199">
                <a:solidFill>
                  <a:srgbClr val="0B124B"/>
                </a:solidFill>
                <a:latin typeface="Roboto Bold"/>
              </a:rPr>
              <a:t>$1.234,56</a:t>
            </a:r>
          </a:p>
        </p:txBody>
      </p:sp>
      <p:sp>
        <p:nvSpPr>
          <p:cNvPr name="TextBox 16" id="16"/>
          <p:cNvSpPr txBox="true"/>
          <p:nvPr/>
        </p:nvSpPr>
        <p:spPr>
          <a:xfrm rot="0">
            <a:off x="3664020" y="2115070"/>
            <a:ext cx="10917055" cy="1002908"/>
          </a:xfrm>
          <a:prstGeom prst="rect">
            <a:avLst/>
          </a:prstGeom>
        </p:spPr>
        <p:txBody>
          <a:bodyPr anchor="t" rtlCol="false" tIns="0" lIns="0" bIns="0" rIns="0">
            <a:spAutoFit/>
          </a:bodyPr>
          <a:lstStyle/>
          <a:p>
            <a:pPr algn="ctr">
              <a:lnSpc>
                <a:spcPts val="8109"/>
              </a:lnSpc>
              <a:spcBef>
                <a:spcPct val="0"/>
              </a:spcBef>
            </a:pPr>
            <a:r>
              <a:rPr lang="en-US" sz="5792">
                <a:solidFill>
                  <a:srgbClr val="8DC63F"/>
                </a:solidFill>
                <a:latin typeface="Roboto Bold"/>
              </a:rPr>
              <a:t>DATA &amp; NUMBER ANALYSIS</a:t>
            </a:r>
          </a:p>
        </p:txBody>
      </p:sp>
      <p:sp>
        <p:nvSpPr>
          <p:cNvPr name="TextBox 17" id="17"/>
          <p:cNvSpPr txBox="true"/>
          <p:nvPr/>
        </p:nvSpPr>
        <p:spPr>
          <a:xfrm rot="0">
            <a:off x="7330369" y="1713074"/>
            <a:ext cx="3627261" cy="283210"/>
          </a:xfrm>
          <a:prstGeom prst="rect">
            <a:avLst/>
          </a:prstGeom>
        </p:spPr>
        <p:txBody>
          <a:bodyPr anchor="t" rtlCol="false" tIns="0" lIns="0" bIns="0" rIns="0">
            <a:spAutoFit/>
          </a:bodyPr>
          <a:lstStyle/>
          <a:p>
            <a:pPr algn="ctr">
              <a:lnSpc>
                <a:spcPts val="2239"/>
              </a:lnSpc>
              <a:spcBef>
                <a:spcPct val="0"/>
              </a:spcBef>
            </a:pPr>
            <a:r>
              <a:rPr lang="en-US" sz="1599" spc="385">
                <a:solidFill>
                  <a:srgbClr val="FFFFFF"/>
                </a:solidFill>
                <a:latin typeface="Roboto"/>
              </a:rPr>
              <a:t>RESEARCH PROJECT TITLE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721678" y="2644745"/>
            <a:ext cx="4595820" cy="4595820"/>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B124B"/>
            </a:solidFill>
          </p:spPr>
        </p:sp>
      </p:grpSp>
      <p:grpSp>
        <p:nvGrpSpPr>
          <p:cNvPr name="Group 4" id="4"/>
          <p:cNvGrpSpPr/>
          <p:nvPr/>
        </p:nvGrpSpPr>
        <p:grpSpPr>
          <a:xfrm rot="0">
            <a:off x="14175546" y="1028700"/>
            <a:ext cx="4112454" cy="5486400"/>
            <a:chOff x="0" y="0"/>
            <a:chExt cx="5483272" cy="7315200"/>
          </a:xfrm>
        </p:grpSpPr>
        <p:pic>
          <p:nvPicPr>
            <p:cNvPr name="Picture 5" id="5"/>
            <p:cNvPicPr>
              <a:picLocks noChangeAspect="true"/>
            </p:cNvPicPr>
            <p:nvPr/>
          </p:nvPicPr>
          <p:blipFill>
            <a:blip r:embed="rId2"/>
            <a:srcRect l="25006" t="0" r="25006" b="0"/>
            <a:stretch>
              <a:fillRect/>
            </a:stretch>
          </p:blipFill>
          <p:spPr>
            <a:xfrm flipH="false" flipV="false">
              <a:off x="0" y="0"/>
              <a:ext cx="5483272" cy="7315200"/>
            </a:xfrm>
            <a:prstGeom prst="rect">
              <a:avLst/>
            </a:prstGeom>
          </p:spPr>
        </p:pic>
      </p:grpSp>
      <p:grpSp>
        <p:nvGrpSpPr>
          <p:cNvPr name="Group 6" id="6"/>
          <p:cNvGrpSpPr/>
          <p:nvPr/>
        </p:nvGrpSpPr>
        <p:grpSpPr>
          <a:xfrm rot="0">
            <a:off x="9759465" y="3771900"/>
            <a:ext cx="4112454" cy="5486400"/>
            <a:chOff x="0" y="0"/>
            <a:chExt cx="5483272" cy="7315200"/>
          </a:xfrm>
        </p:grpSpPr>
        <p:pic>
          <p:nvPicPr>
            <p:cNvPr name="Picture 7" id="7"/>
            <p:cNvPicPr>
              <a:picLocks noChangeAspect="true"/>
            </p:cNvPicPr>
            <p:nvPr/>
          </p:nvPicPr>
          <p:blipFill>
            <a:blip r:embed="rId3"/>
            <a:srcRect l="25170" t="0" r="25170" b="0"/>
            <a:stretch>
              <a:fillRect/>
            </a:stretch>
          </p:blipFill>
          <p:spPr>
            <a:xfrm flipH="false" flipV="false">
              <a:off x="0" y="0"/>
              <a:ext cx="5483272" cy="7315200"/>
            </a:xfrm>
            <a:prstGeom prst="rect">
              <a:avLst/>
            </a:prstGeom>
          </p:spPr>
        </p:pic>
      </p:grpSp>
      <p:grpSp>
        <p:nvGrpSpPr>
          <p:cNvPr name="Group 8" id="8"/>
          <p:cNvGrpSpPr/>
          <p:nvPr/>
        </p:nvGrpSpPr>
        <p:grpSpPr>
          <a:xfrm rot="0">
            <a:off x="1758188" y="5423111"/>
            <a:ext cx="5873227" cy="348787"/>
            <a:chOff x="0" y="0"/>
            <a:chExt cx="7830969" cy="465049"/>
          </a:xfrm>
        </p:grpSpPr>
        <p:sp>
          <p:nvSpPr>
            <p:cNvPr name="TextBox 9" id="9"/>
            <p:cNvSpPr txBox="true"/>
            <p:nvPr/>
          </p:nvSpPr>
          <p:spPr>
            <a:xfrm rot="0">
              <a:off x="7099758" y="-57150"/>
              <a:ext cx="731210" cy="522199"/>
            </a:xfrm>
            <a:prstGeom prst="rect">
              <a:avLst/>
            </a:prstGeom>
          </p:spPr>
          <p:txBody>
            <a:bodyPr anchor="t" rtlCol="false" tIns="0" lIns="0" bIns="0" rIns="0">
              <a:spAutoFit/>
            </a:bodyPr>
            <a:lstStyle/>
            <a:p>
              <a:pPr algn="l">
                <a:lnSpc>
                  <a:spcPts val="3206"/>
                </a:lnSpc>
              </a:pPr>
              <a:r>
                <a:rPr lang="en-US" sz="2290">
                  <a:solidFill>
                    <a:srgbClr val="A07532"/>
                  </a:solidFill>
                  <a:latin typeface="Roboto Bold"/>
                </a:rPr>
                <a:t>72%</a:t>
              </a:r>
            </a:p>
          </p:txBody>
        </p:sp>
        <p:grpSp>
          <p:nvGrpSpPr>
            <p:cNvPr name="Group 10" id="10"/>
            <p:cNvGrpSpPr>
              <a:grpSpLocks noChangeAspect="true"/>
            </p:cNvGrpSpPr>
            <p:nvPr/>
          </p:nvGrpSpPr>
          <p:grpSpPr>
            <a:xfrm rot="0">
              <a:off x="0" y="97291"/>
              <a:ext cx="6761675" cy="270467"/>
              <a:chOff x="0" y="0"/>
              <a:chExt cx="1270000" cy="50800"/>
            </a:xfrm>
          </p:grpSpPr>
          <p:sp>
            <p:nvSpPr>
              <p:cNvPr name="Freeform 11" id="11"/>
              <p:cNvSpPr/>
              <p:nvPr/>
            </p:nvSpPr>
            <p:spPr>
              <a:xfrm flipH="false" flipV="false" rot="0">
                <a:off x="0" y="0"/>
                <a:ext cx="1270000" cy="50800"/>
              </a:xfrm>
              <a:custGeom>
                <a:avLst/>
                <a:gdLst/>
                <a:ahLst/>
                <a:cxnLst/>
                <a:rect r="r" b="b" t="t" l="l"/>
                <a:pathLst>
                  <a:path h="50800" w="1270000">
                    <a:moveTo>
                      <a:pt x="0" y="0"/>
                    </a:moveTo>
                    <a:lnTo>
                      <a:pt x="1270000" y="0"/>
                    </a:lnTo>
                    <a:lnTo>
                      <a:pt x="1270000" y="50800"/>
                    </a:lnTo>
                    <a:lnTo>
                      <a:pt x="0" y="50800"/>
                    </a:lnTo>
                    <a:lnTo>
                      <a:pt x="0" y="0"/>
                    </a:lnTo>
                    <a:close/>
                  </a:path>
                </a:pathLst>
              </a:custGeom>
              <a:solidFill>
                <a:srgbClr val="A07532"/>
              </a:solidFill>
            </p:spPr>
          </p:sp>
          <p:sp>
            <p:nvSpPr>
              <p:cNvPr name="Freeform 12" id="12"/>
              <p:cNvSpPr/>
              <p:nvPr/>
            </p:nvSpPr>
            <p:spPr>
              <a:xfrm flipH="false" flipV="false" rot="0">
                <a:off x="0" y="0"/>
                <a:ext cx="914400" cy="50800"/>
              </a:xfrm>
              <a:custGeom>
                <a:avLst/>
                <a:gdLst/>
                <a:ahLst/>
                <a:cxnLst/>
                <a:rect r="r" b="b" t="t" l="l"/>
                <a:pathLst>
                  <a:path h="50800" w="914400">
                    <a:moveTo>
                      <a:pt x="0" y="0"/>
                    </a:moveTo>
                    <a:lnTo>
                      <a:pt x="914400" y="0"/>
                    </a:lnTo>
                    <a:lnTo>
                      <a:pt x="914400" y="50800"/>
                    </a:lnTo>
                    <a:lnTo>
                      <a:pt x="0" y="50800"/>
                    </a:lnTo>
                    <a:lnTo>
                      <a:pt x="0" y="0"/>
                    </a:lnTo>
                    <a:close/>
                  </a:path>
                </a:pathLst>
              </a:custGeom>
              <a:solidFill>
                <a:srgbClr val="0B124B"/>
              </a:solidFill>
            </p:spPr>
          </p:sp>
        </p:grpSp>
      </p:grpSp>
      <p:grpSp>
        <p:nvGrpSpPr>
          <p:cNvPr name="Group 13" id="13"/>
          <p:cNvGrpSpPr/>
          <p:nvPr/>
        </p:nvGrpSpPr>
        <p:grpSpPr>
          <a:xfrm rot="0">
            <a:off x="1758188" y="6265327"/>
            <a:ext cx="5873227" cy="348787"/>
            <a:chOff x="0" y="0"/>
            <a:chExt cx="7830969" cy="465049"/>
          </a:xfrm>
        </p:grpSpPr>
        <p:sp>
          <p:nvSpPr>
            <p:cNvPr name="TextBox 14" id="14"/>
            <p:cNvSpPr txBox="true"/>
            <p:nvPr/>
          </p:nvSpPr>
          <p:spPr>
            <a:xfrm rot="0">
              <a:off x="7099758" y="-57150"/>
              <a:ext cx="731210" cy="522199"/>
            </a:xfrm>
            <a:prstGeom prst="rect">
              <a:avLst/>
            </a:prstGeom>
          </p:spPr>
          <p:txBody>
            <a:bodyPr anchor="t" rtlCol="false" tIns="0" lIns="0" bIns="0" rIns="0">
              <a:spAutoFit/>
            </a:bodyPr>
            <a:lstStyle/>
            <a:p>
              <a:pPr algn="l">
                <a:lnSpc>
                  <a:spcPts val="3206"/>
                </a:lnSpc>
              </a:pPr>
              <a:r>
                <a:rPr lang="en-US" sz="2290">
                  <a:solidFill>
                    <a:srgbClr val="A07532"/>
                  </a:solidFill>
                  <a:latin typeface="Roboto Bold"/>
                </a:rPr>
                <a:t>85%</a:t>
              </a:r>
            </a:p>
          </p:txBody>
        </p:sp>
        <p:grpSp>
          <p:nvGrpSpPr>
            <p:cNvPr name="Group 15" id="15"/>
            <p:cNvGrpSpPr>
              <a:grpSpLocks noChangeAspect="true"/>
            </p:cNvGrpSpPr>
            <p:nvPr/>
          </p:nvGrpSpPr>
          <p:grpSpPr>
            <a:xfrm rot="0">
              <a:off x="0" y="97291"/>
              <a:ext cx="6761675" cy="270467"/>
              <a:chOff x="0" y="0"/>
              <a:chExt cx="1270000" cy="50800"/>
            </a:xfrm>
          </p:grpSpPr>
          <p:sp>
            <p:nvSpPr>
              <p:cNvPr name="Freeform 16" id="16"/>
              <p:cNvSpPr/>
              <p:nvPr/>
            </p:nvSpPr>
            <p:spPr>
              <a:xfrm flipH="false" flipV="false" rot="0">
                <a:off x="0" y="0"/>
                <a:ext cx="1270000" cy="50800"/>
              </a:xfrm>
              <a:custGeom>
                <a:avLst/>
                <a:gdLst/>
                <a:ahLst/>
                <a:cxnLst/>
                <a:rect r="r" b="b" t="t" l="l"/>
                <a:pathLst>
                  <a:path h="50800" w="1270000">
                    <a:moveTo>
                      <a:pt x="0" y="0"/>
                    </a:moveTo>
                    <a:lnTo>
                      <a:pt x="1270000" y="0"/>
                    </a:lnTo>
                    <a:lnTo>
                      <a:pt x="1270000" y="50800"/>
                    </a:lnTo>
                    <a:lnTo>
                      <a:pt x="0" y="50800"/>
                    </a:lnTo>
                    <a:lnTo>
                      <a:pt x="0" y="0"/>
                    </a:lnTo>
                    <a:close/>
                  </a:path>
                </a:pathLst>
              </a:custGeom>
              <a:solidFill>
                <a:srgbClr val="A07532"/>
              </a:solidFill>
            </p:spPr>
          </p:sp>
          <p:sp>
            <p:nvSpPr>
              <p:cNvPr name="Freeform 17" id="17"/>
              <p:cNvSpPr/>
              <p:nvPr/>
            </p:nvSpPr>
            <p:spPr>
              <a:xfrm flipH="false" flipV="false" rot="0">
                <a:off x="0" y="0"/>
                <a:ext cx="1079500" cy="50800"/>
              </a:xfrm>
              <a:custGeom>
                <a:avLst/>
                <a:gdLst/>
                <a:ahLst/>
                <a:cxnLst/>
                <a:rect r="r" b="b" t="t" l="l"/>
                <a:pathLst>
                  <a:path h="50800" w="1079500">
                    <a:moveTo>
                      <a:pt x="0" y="0"/>
                    </a:moveTo>
                    <a:lnTo>
                      <a:pt x="1079500" y="0"/>
                    </a:lnTo>
                    <a:lnTo>
                      <a:pt x="1079500" y="50800"/>
                    </a:lnTo>
                    <a:lnTo>
                      <a:pt x="0" y="50800"/>
                    </a:lnTo>
                    <a:lnTo>
                      <a:pt x="0" y="0"/>
                    </a:lnTo>
                    <a:close/>
                  </a:path>
                </a:pathLst>
              </a:custGeom>
              <a:solidFill>
                <a:srgbClr val="0B124B"/>
              </a:solidFill>
            </p:spPr>
          </p:sp>
        </p:grpSp>
      </p:grpSp>
      <p:grpSp>
        <p:nvGrpSpPr>
          <p:cNvPr name="Group 18" id="18"/>
          <p:cNvGrpSpPr/>
          <p:nvPr/>
        </p:nvGrpSpPr>
        <p:grpSpPr>
          <a:xfrm rot="-10800000">
            <a:off x="9448814" y="3461249"/>
            <a:ext cx="621302" cy="621302"/>
            <a:chOff x="0" y="0"/>
            <a:chExt cx="6350000" cy="6350000"/>
          </a:xfrm>
        </p:grpSpPr>
        <p:sp>
          <p:nvSpPr>
            <p:cNvPr name="Freeform 19" id="19"/>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124B">
                <a:alpha val="69804"/>
              </a:srgbClr>
            </a:solidFill>
          </p:spPr>
        </p:sp>
      </p:grpSp>
      <p:grpSp>
        <p:nvGrpSpPr>
          <p:cNvPr name="Group 20" id="20"/>
          <p:cNvGrpSpPr/>
          <p:nvPr/>
        </p:nvGrpSpPr>
        <p:grpSpPr>
          <a:xfrm rot="-10800000">
            <a:off x="13599038" y="452192"/>
            <a:ext cx="1153016" cy="1153016"/>
            <a:chOff x="0" y="0"/>
            <a:chExt cx="6350000" cy="6350000"/>
          </a:xfrm>
        </p:grpSpPr>
        <p:sp>
          <p:nvSpPr>
            <p:cNvPr name="Freeform 21" id="21"/>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124B">
                <a:alpha val="69804"/>
              </a:srgbClr>
            </a:solidFill>
          </p:spPr>
        </p:sp>
      </p:grpSp>
      <p:sp>
        <p:nvSpPr>
          <p:cNvPr name="Freeform 22" id="22"/>
          <p:cNvSpPr/>
          <p:nvPr/>
        </p:nvSpPr>
        <p:spPr>
          <a:xfrm flipH="false" flipV="false" rot="0">
            <a:off x="0" y="-820862"/>
            <a:ext cx="3154642" cy="3154642"/>
          </a:xfrm>
          <a:custGeom>
            <a:avLst/>
            <a:gdLst/>
            <a:ahLst/>
            <a:cxnLst/>
            <a:rect r="r" b="b" t="t" l="l"/>
            <a:pathLst>
              <a:path h="3154642" w="3154642">
                <a:moveTo>
                  <a:pt x="0" y="0"/>
                </a:moveTo>
                <a:lnTo>
                  <a:pt x="3154642" y="0"/>
                </a:lnTo>
                <a:lnTo>
                  <a:pt x="3154642" y="3154642"/>
                </a:lnTo>
                <a:lnTo>
                  <a:pt x="0" y="3154642"/>
                </a:lnTo>
                <a:lnTo>
                  <a:pt x="0" y="0"/>
                </a:lnTo>
                <a:close/>
              </a:path>
            </a:pathLst>
          </a:custGeom>
          <a:blipFill>
            <a:blip r:embed="rId4"/>
            <a:stretch>
              <a:fillRect l="0" t="0" r="0" b="0"/>
            </a:stretch>
          </a:blipFill>
        </p:spPr>
      </p:sp>
      <p:sp>
        <p:nvSpPr>
          <p:cNvPr name="TextBox 23" id="23"/>
          <p:cNvSpPr txBox="true"/>
          <p:nvPr/>
        </p:nvSpPr>
        <p:spPr>
          <a:xfrm rot="0">
            <a:off x="15080359" y="9220200"/>
            <a:ext cx="2178941" cy="250190"/>
          </a:xfrm>
          <a:prstGeom prst="rect">
            <a:avLst/>
          </a:prstGeom>
        </p:spPr>
        <p:txBody>
          <a:bodyPr anchor="t" rtlCol="false" tIns="0" lIns="0" bIns="0" rIns="0">
            <a:spAutoFit/>
          </a:bodyPr>
          <a:lstStyle/>
          <a:p>
            <a:pPr algn="r">
              <a:lnSpc>
                <a:spcPts val="1960"/>
              </a:lnSpc>
              <a:spcBef>
                <a:spcPct val="0"/>
              </a:spcBef>
            </a:pPr>
            <a:r>
              <a:rPr lang="en-US" sz="1400">
                <a:solidFill>
                  <a:srgbClr val="A07532"/>
                </a:solidFill>
                <a:latin typeface="Roboto"/>
              </a:rPr>
              <a:t>Presenter Name</a:t>
            </a:r>
          </a:p>
        </p:txBody>
      </p:sp>
      <p:sp>
        <p:nvSpPr>
          <p:cNvPr name="TextBox 24" id="24"/>
          <p:cNvSpPr txBox="true"/>
          <p:nvPr/>
        </p:nvSpPr>
        <p:spPr>
          <a:xfrm rot="0">
            <a:off x="1758188" y="2716726"/>
            <a:ext cx="7385812" cy="854075"/>
          </a:xfrm>
          <a:prstGeom prst="rect">
            <a:avLst/>
          </a:prstGeom>
        </p:spPr>
        <p:txBody>
          <a:bodyPr anchor="t" rtlCol="false" tIns="0" lIns="0" bIns="0" rIns="0">
            <a:spAutoFit/>
          </a:bodyPr>
          <a:lstStyle/>
          <a:p>
            <a:pPr>
              <a:lnSpc>
                <a:spcPts val="6999"/>
              </a:lnSpc>
              <a:spcBef>
                <a:spcPct val="0"/>
              </a:spcBef>
            </a:pPr>
            <a:r>
              <a:rPr lang="en-US" sz="4999">
                <a:solidFill>
                  <a:srgbClr val="0B124B"/>
                </a:solidFill>
                <a:latin typeface="Roboto Bold"/>
              </a:rPr>
              <a:t>PERCENTAGES</a:t>
            </a:r>
          </a:p>
        </p:txBody>
      </p:sp>
      <p:sp>
        <p:nvSpPr>
          <p:cNvPr name="TextBox 25" id="25"/>
          <p:cNvSpPr txBox="true"/>
          <p:nvPr/>
        </p:nvSpPr>
        <p:spPr>
          <a:xfrm rot="0">
            <a:off x="1758188" y="2286155"/>
            <a:ext cx="3627261" cy="283210"/>
          </a:xfrm>
          <a:prstGeom prst="rect">
            <a:avLst/>
          </a:prstGeom>
        </p:spPr>
        <p:txBody>
          <a:bodyPr anchor="t" rtlCol="false" tIns="0" lIns="0" bIns="0" rIns="0">
            <a:spAutoFit/>
          </a:bodyPr>
          <a:lstStyle/>
          <a:p>
            <a:pPr>
              <a:lnSpc>
                <a:spcPts val="2239"/>
              </a:lnSpc>
              <a:spcBef>
                <a:spcPct val="0"/>
              </a:spcBef>
            </a:pPr>
            <a:r>
              <a:rPr lang="en-US" sz="1599" spc="385">
                <a:solidFill>
                  <a:srgbClr val="0B124B"/>
                </a:solidFill>
                <a:latin typeface="Roboto"/>
              </a:rPr>
              <a:t>RESEARCH PROJECT TITLE</a:t>
            </a:r>
          </a:p>
        </p:txBody>
      </p:sp>
      <p:sp>
        <p:nvSpPr>
          <p:cNvPr name="TextBox 26" id="26"/>
          <p:cNvSpPr txBox="true"/>
          <p:nvPr/>
        </p:nvSpPr>
        <p:spPr>
          <a:xfrm rot="0">
            <a:off x="1758188" y="7117560"/>
            <a:ext cx="6408714" cy="944880"/>
          </a:xfrm>
          <a:prstGeom prst="rect">
            <a:avLst/>
          </a:prstGeom>
        </p:spPr>
        <p:txBody>
          <a:bodyPr anchor="t" rtlCol="false" tIns="0" lIns="0" bIns="0" rIns="0">
            <a:spAutoFit/>
          </a:bodyPr>
          <a:lstStyle/>
          <a:p>
            <a:pPr>
              <a:lnSpc>
                <a:spcPts val="2519"/>
              </a:lnSpc>
              <a:spcBef>
                <a:spcPct val="0"/>
              </a:spcBef>
            </a:pPr>
            <a:r>
              <a:rPr lang="en-US" sz="1799">
                <a:solidFill>
                  <a:srgbClr val="A07532"/>
                </a:solidFill>
                <a:latin typeface="Roboto"/>
              </a:rPr>
              <a:t>Lorem ipsum dolor sit amet, consectetur adipiscing elit, sed do eiusmod tempor incididunt ut labore et dolore magna aliqua. Ut enim ad minim veniam,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5143500"/>
            <a:chOff x="0" y="0"/>
            <a:chExt cx="24384000" cy="6858000"/>
          </a:xfrm>
        </p:grpSpPr>
        <p:pic>
          <p:nvPicPr>
            <p:cNvPr name="Picture 3" id="3"/>
            <p:cNvPicPr>
              <a:picLocks noChangeAspect="true"/>
            </p:cNvPicPr>
            <p:nvPr/>
          </p:nvPicPr>
          <p:blipFill>
            <a:blip r:embed="rId2"/>
            <a:srcRect l="0" t="24972" r="0" b="24972"/>
            <a:stretch>
              <a:fillRect/>
            </a:stretch>
          </p:blipFill>
          <p:spPr>
            <a:xfrm flipH="false" flipV="false">
              <a:off x="0" y="0"/>
              <a:ext cx="24384000" cy="6858000"/>
            </a:xfrm>
            <a:prstGeom prst="rect">
              <a:avLst/>
            </a:prstGeom>
          </p:spPr>
        </p:pic>
      </p:grpSp>
      <p:grpSp>
        <p:nvGrpSpPr>
          <p:cNvPr name="Group 4" id="4"/>
          <p:cNvGrpSpPr/>
          <p:nvPr/>
        </p:nvGrpSpPr>
        <p:grpSpPr>
          <a:xfrm rot="-10800000">
            <a:off x="-310651" y="4832849"/>
            <a:ext cx="621302" cy="621302"/>
            <a:chOff x="0" y="0"/>
            <a:chExt cx="6350000" cy="6350000"/>
          </a:xfrm>
        </p:grpSpPr>
        <p:sp>
          <p:nvSpPr>
            <p:cNvPr name="Freeform 5" id="5"/>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9804"/>
              </a:srgbClr>
            </a:solidFill>
          </p:spPr>
        </p:sp>
      </p:grpSp>
      <p:grpSp>
        <p:nvGrpSpPr>
          <p:cNvPr name="Group 6" id="6"/>
          <p:cNvGrpSpPr/>
          <p:nvPr/>
        </p:nvGrpSpPr>
        <p:grpSpPr>
          <a:xfrm rot="-10800000">
            <a:off x="17711492" y="4566992"/>
            <a:ext cx="1153016" cy="1153016"/>
            <a:chOff x="0" y="0"/>
            <a:chExt cx="6350000" cy="6350000"/>
          </a:xfrm>
        </p:grpSpPr>
        <p:sp>
          <p:nvSpPr>
            <p:cNvPr name="Freeform 7" id="7"/>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9804"/>
              </a:srgbClr>
            </a:solidFill>
          </p:spPr>
        </p:sp>
      </p:grpSp>
      <p:sp>
        <p:nvSpPr>
          <p:cNvPr name="TextBox 8" id="8"/>
          <p:cNvSpPr txBox="true"/>
          <p:nvPr/>
        </p:nvSpPr>
        <p:spPr>
          <a:xfrm rot="0">
            <a:off x="15080359" y="9220200"/>
            <a:ext cx="2178941" cy="290195"/>
          </a:xfrm>
          <a:prstGeom prst="rect">
            <a:avLst/>
          </a:prstGeom>
        </p:spPr>
        <p:txBody>
          <a:bodyPr anchor="t" rtlCol="false" tIns="0" lIns="0" bIns="0" rIns="0">
            <a:spAutoFit/>
          </a:bodyPr>
          <a:lstStyle/>
          <a:p>
            <a:pPr algn="r">
              <a:lnSpc>
                <a:spcPts val="2379"/>
              </a:lnSpc>
              <a:spcBef>
                <a:spcPct val="0"/>
              </a:spcBef>
            </a:pPr>
            <a:r>
              <a:rPr lang="en-US" sz="1699">
                <a:solidFill>
                  <a:srgbClr val="0B124B"/>
                </a:solidFill>
                <a:latin typeface="Roboto"/>
              </a:rPr>
              <a:t>Presenter Name</a:t>
            </a:r>
          </a:p>
        </p:txBody>
      </p:sp>
      <p:sp>
        <p:nvSpPr>
          <p:cNvPr name="TextBox 9" id="9"/>
          <p:cNvSpPr txBox="true"/>
          <p:nvPr/>
        </p:nvSpPr>
        <p:spPr>
          <a:xfrm rot="0">
            <a:off x="1028700" y="6587614"/>
            <a:ext cx="8947929" cy="854075"/>
          </a:xfrm>
          <a:prstGeom prst="rect">
            <a:avLst/>
          </a:prstGeom>
        </p:spPr>
        <p:txBody>
          <a:bodyPr anchor="t" rtlCol="false" tIns="0" lIns="0" bIns="0" rIns="0">
            <a:spAutoFit/>
          </a:bodyPr>
          <a:lstStyle/>
          <a:p>
            <a:pPr>
              <a:lnSpc>
                <a:spcPts val="6999"/>
              </a:lnSpc>
              <a:spcBef>
                <a:spcPct val="0"/>
              </a:spcBef>
            </a:pPr>
            <a:r>
              <a:rPr lang="en-US" sz="4999">
                <a:solidFill>
                  <a:srgbClr val="8DC63F"/>
                </a:solidFill>
                <a:latin typeface="Roboto Bold"/>
              </a:rPr>
              <a:t>SECTION 3 TITLE SLIDE</a:t>
            </a:r>
          </a:p>
        </p:txBody>
      </p:sp>
      <p:sp>
        <p:nvSpPr>
          <p:cNvPr name="TextBox 10" id="10"/>
          <p:cNvSpPr txBox="true"/>
          <p:nvPr/>
        </p:nvSpPr>
        <p:spPr>
          <a:xfrm rot="0">
            <a:off x="1028700" y="6181191"/>
            <a:ext cx="3627261" cy="283210"/>
          </a:xfrm>
          <a:prstGeom prst="rect">
            <a:avLst/>
          </a:prstGeom>
        </p:spPr>
        <p:txBody>
          <a:bodyPr anchor="t" rtlCol="false" tIns="0" lIns="0" bIns="0" rIns="0">
            <a:spAutoFit/>
          </a:bodyPr>
          <a:lstStyle/>
          <a:p>
            <a:pPr>
              <a:lnSpc>
                <a:spcPts val="2239"/>
              </a:lnSpc>
              <a:spcBef>
                <a:spcPct val="0"/>
              </a:spcBef>
            </a:pPr>
            <a:r>
              <a:rPr lang="en-US" sz="1599" spc="385">
                <a:solidFill>
                  <a:srgbClr val="0B124B"/>
                </a:solidFill>
                <a:latin typeface="Roboto"/>
              </a:rPr>
              <a:t>BRIEF DESCRIPTION</a:t>
            </a:r>
          </a:p>
        </p:txBody>
      </p:sp>
      <p:sp>
        <p:nvSpPr>
          <p:cNvPr name="TextBox 11" id="11"/>
          <p:cNvSpPr txBox="true"/>
          <p:nvPr/>
        </p:nvSpPr>
        <p:spPr>
          <a:xfrm rot="0">
            <a:off x="10669352" y="6635239"/>
            <a:ext cx="6334959" cy="1111885"/>
          </a:xfrm>
          <a:prstGeom prst="rect">
            <a:avLst/>
          </a:prstGeom>
        </p:spPr>
        <p:txBody>
          <a:bodyPr anchor="t" rtlCol="false" tIns="0" lIns="0" bIns="0" rIns="0">
            <a:spAutoFit/>
          </a:bodyPr>
          <a:lstStyle/>
          <a:p>
            <a:pPr>
              <a:lnSpc>
                <a:spcPts val="2239"/>
              </a:lnSpc>
              <a:spcBef>
                <a:spcPct val="0"/>
              </a:spcBef>
            </a:pPr>
            <a:r>
              <a:rPr lang="en-US" sz="1599">
                <a:solidFill>
                  <a:srgbClr val="0B124B"/>
                </a:solidFill>
                <a:latin typeface="Roboto"/>
              </a:rPr>
              <a:t>Lorem ipsum dolor sit amet, consectetur adipiscing elit, sed do eiusmod tempor incididunt ut labore et dolore magna aliqua. Ut enim ad minim veniam, quis nostrud exercitation ullamco laboris nisi ut aliquip ex ea commodo consequat.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408449" y="0"/>
            <a:ext cx="7879551" cy="10427085"/>
            <a:chOff x="0" y="0"/>
            <a:chExt cx="10506067" cy="13902780"/>
          </a:xfrm>
        </p:grpSpPr>
        <p:pic>
          <p:nvPicPr>
            <p:cNvPr name="Picture 3" id="3"/>
            <p:cNvPicPr>
              <a:picLocks noChangeAspect="true"/>
            </p:cNvPicPr>
            <p:nvPr/>
          </p:nvPicPr>
          <p:blipFill>
            <a:blip r:embed="rId2"/>
            <a:srcRect l="2769" t="0" r="2769" b="0"/>
            <a:stretch>
              <a:fillRect/>
            </a:stretch>
          </p:blipFill>
          <p:spPr>
            <a:xfrm flipH="false" flipV="false">
              <a:off x="0" y="0"/>
              <a:ext cx="10506067" cy="13902780"/>
            </a:xfrm>
            <a:prstGeom prst="rect">
              <a:avLst/>
            </a:prstGeom>
          </p:spPr>
        </p:pic>
      </p:grpSp>
      <p:sp>
        <p:nvSpPr>
          <p:cNvPr name="Freeform 4" id="4"/>
          <p:cNvSpPr/>
          <p:nvPr/>
        </p:nvSpPr>
        <p:spPr>
          <a:xfrm flipH="false" flipV="false" rot="0">
            <a:off x="0" y="-820862"/>
            <a:ext cx="3154642" cy="3154642"/>
          </a:xfrm>
          <a:custGeom>
            <a:avLst/>
            <a:gdLst/>
            <a:ahLst/>
            <a:cxnLst/>
            <a:rect r="r" b="b" t="t" l="l"/>
            <a:pathLst>
              <a:path h="3154642" w="3154642">
                <a:moveTo>
                  <a:pt x="0" y="0"/>
                </a:moveTo>
                <a:lnTo>
                  <a:pt x="3154642" y="0"/>
                </a:lnTo>
                <a:lnTo>
                  <a:pt x="3154642" y="3154642"/>
                </a:lnTo>
                <a:lnTo>
                  <a:pt x="0" y="3154642"/>
                </a:lnTo>
                <a:lnTo>
                  <a:pt x="0" y="0"/>
                </a:lnTo>
                <a:close/>
              </a:path>
            </a:pathLst>
          </a:custGeom>
          <a:blipFill>
            <a:blip r:embed="rId3"/>
            <a:stretch>
              <a:fillRect l="0" t="0" r="0" b="0"/>
            </a:stretch>
          </a:blipFill>
        </p:spPr>
      </p:sp>
      <p:sp>
        <p:nvSpPr>
          <p:cNvPr name="TextBox 5" id="5"/>
          <p:cNvSpPr txBox="true"/>
          <p:nvPr/>
        </p:nvSpPr>
        <p:spPr>
          <a:xfrm rot="0">
            <a:off x="1758188" y="2716726"/>
            <a:ext cx="7385812" cy="854075"/>
          </a:xfrm>
          <a:prstGeom prst="rect">
            <a:avLst/>
          </a:prstGeom>
        </p:spPr>
        <p:txBody>
          <a:bodyPr anchor="t" rtlCol="false" tIns="0" lIns="0" bIns="0" rIns="0">
            <a:spAutoFit/>
          </a:bodyPr>
          <a:lstStyle/>
          <a:p>
            <a:pPr>
              <a:lnSpc>
                <a:spcPts val="6999"/>
              </a:lnSpc>
              <a:spcBef>
                <a:spcPct val="0"/>
              </a:spcBef>
            </a:pPr>
            <a:r>
              <a:rPr lang="en-US" sz="4999">
                <a:solidFill>
                  <a:srgbClr val="0B124B"/>
                </a:solidFill>
                <a:latin typeface="Roboto Bold"/>
              </a:rPr>
              <a:t>SECTION 3 TEXT PAGE</a:t>
            </a:r>
          </a:p>
        </p:txBody>
      </p:sp>
      <p:sp>
        <p:nvSpPr>
          <p:cNvPr name="TextBox 6" id="6"/>
          <p:cNvSpPr txBox="true"/>
          <p:nvPr/>
        </p:nvSpPr>
        <p:spPr>
          <a:xfrm rot="0">
            <a:off x="1758188" y="2286155"/>
            <a:ext cx="3627261" cy="283210"/>
          </a:xfrm>
          <a:prstGeom prst="rect">
            <a:avLst/>
          </a:prstGeom>
        </p:spPr>
        <p:txBody>
          <a:bodyPr anchor="t" rtlCol="false" tIns="0" lIns="0" bIns="0" rIns="0">
            <a:spAutoFit/>
          </a:bodyPr>
          <a:lstStyle/>
          <a:p>
            <a:pPr>
              <a:lnSpc>
                <a:spcPts val="2239"/>
              </a:lnSpc>
              <a:spcBef>
                <a:spcPct val="0"/>
              </a:spcBef>
            </a:pPr>
            <a:r>
              <a:rPr lang="en-US" sz="1599" spc="385">
                <a:solidFill>
                  <a:srgbClr val="0B124B"/>
                </a:solidFill>
                <a:latin typeface="Roboto"/>
              </a:rPr>
              <a:t>BRIEF DESCRIPTION HERE</a:t>
            </a:r>
          </a:p>
        </p:txBody>
      </p:sp>
      <p:sp>
        <p:nvSpPr>
          <p:cNvPr name="TextBox 7" id="7"/>
          <p:cNvSpPr txBox="true"/>
          <p:nvPr/>
        </p:nvSpPr>
        <p:spPr>
          <a:xfrm rot="0">
            <a:off x="1758188" y="3999426"/>
            <a:ext cx="7608635" cy="4823460"/>
          </a:xfrm>
          <a:prstGeom prst="rect">
            <a:avLst/>
          </a:prstGeom>
        </p:spPr>
        <p:txBody>
          <a:bodyPr anchor="t" rtlCol="false" tIns="0" lIns="0" bIns="0" rIns="0">
            <a:spAutoFit/>
          </a:bodyPr>
          <a:lstStyle/>
          <a:p>
            <a:pPr>
              <a:lnSpc>
                <a:spcPts val="2940"/>
              </a:lnSpc>
            </a:pPr>
            <a:r>
              <a:rPr lang="en-US" sz="2100">
                <a:solidFill>
                  <a:srgbClr val="A07532"/>
                </a:solidFill>
                <a:latin typeface="Roboto"/>
              </a:rPr>
              <a:t>Neque gravida in fermentum et sollicitudin ac orci. Sed blandit libero volutpat sed cras. Aliquam sem fringilla ut morbi tincidunt augue interdum velit. Orci ac auctor augue mauris augue. </a:t>
            </a:r>
          </a:p>
          <a:p>
            <a:pPr>
              <a:lnSpc>
                <a:spcPts val="2940"/>
              </a:lnSpc>
            </a:pPr>
          </a:p>
          <a:p>
            <a:pPr>
              <a:lnSpc>
                <a:spcPts val="2940"/>
              </a:lnSpc>
            </a:pPr>
            <a:r>
              <a:rPr lang="en-US" sz="2100">
                <a:solidFill>
                  <a:srgbClr val="A07532"/>
                </a:solidFill>
                <a:latin typeface="Roboto"/>
              </a:rPr>
              <a:t>Turpis egestas sed tempus urna et pharetra pharetra. Sem et tortor consequat id porta nibh venenatis cras. Nibh ipsum consequat nisl vel pretium lectus quam id. Etiam erat velit scelerisque in dictum. </a:t>
            </a:r>
          </a:p>
          <a:p>
            <a:pPr>
              <a:lnSpc>
                <a:spcPts val="2940"/>
              </a:lnSpc>
            </a:pPr>
          </a:p>
          <a:p>
            <a:pPr>
              <a:lnSpc>
                <a:spcPts val="2940"/>
              </a:lnSpc>
              <a:spcBef>
                <a:spcPct val="0"/>
              </a:spcBef>
            </a:pPr>
            <a:r>
              <a:rPr lang="en-US" sz="2100">
                <a:solidFill>
                  <a:srgbClr val="A07532"/>
                </a:solidFill>
                <a:latin typeface="Roboto"/>
              </a:rPr>
              <a:t>Aliquam ultrices sagittis orci a scelerisque purus semper eget duis. Tortor id aliquet lectus proin nibh nisl condimentum. Felis eget nunc lobortis mattis aliquam faucibus purus in massa. Sem fringilla ut morbi tincidunt augue interdum.</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A07532"/>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211373" y="0"/>
            <a:ext cx="11865253" cy="5932627"/>
            <a:chOff x="0" y="0"/>
            <a:chExt cx="6662420" cy="3331210"/>
          </a:xfrm>
        </p:grpSpPr>
        <p:sp>
          <p:nvSpPr>
            <p:cNvPr name="Freeform 3" id="3"/>
            <p:cNvSpPr/>
            <p:nvPr/>
          </p:nvSpPr>
          <p:spPr>
            <a:xfrm flipH="false" flipV="false" rot="0">
              <a:off x="0" y="0"/>
              <a:ext cx="6662420" cy="3331210"/>
            </a:xfrm>
            <a:custGeom>
              <a:avLst/>
              <a:gdLst/>
              <a:ahLst/>
              <a:cxnLst/>
              <a:rect r="r" b="b" t="t" l="l"/>
              <a:pathLst>
                <a:path h="3331210" w="6662420">
                  <a:moveTo>
                    <a:pt x="3331210" y="0"/>
                  </a:moveTo>
                  <a:lnTo>
                    <a:pt x="6662420" y="0"/>
                  </a:lnTo>
                  <a:cubicBezTo>
                    <a:pt x="6662420" y="1840230"/>
                    <a:pt x="5171440" y="3331210"/>
                    <a:pt x="3331210" y="3331210"/>
                  </a:cubicBezTo>
                  <a:cubicBezTo>
                    <a:pt x="1490980" y="3331210"/>
                    <a:pt x="0" y="1840230"/>
                    <a:pt x="0" y="0"/>
                  </a:cubicBezTo>
                  <a:lnTo>
                    <a:pt x="3331210" y="0"/>
                  </a:lnTo>
                  <a:close/>
                </a:path>
              </a:pathLst>
            </a:custGeom>
            <a:blipFill>
              <a:blip r:embed="rId2"/>
              <a:stretch>
                <a:fillRect l="0" t="-16375" r="0" b="-16375"/>
              </a:stretch>
            </a:blipFill>
          </p:spPr>
        </p:sp>
      </p:grpSp>
      <p:grpSp>
        <p:nvGrpSpPr>
          <p:cNvPr name="Group 4" id="4"/>
          <p:cNvGrpSpPr/>
          <p:nvPr/>
        </p:nvGrpSpPr>
        <p:grpSpPr>
          <a:xfrm rot="0">
            <a:off x="2795338" y="4797272"/>
            <a:ext cx="12697324" cy="12697324"/>
            <a:chOff x="0" y="0"/>
            <a:chExt cx="6350000" cy="6350000"/>
          </a:xfrm>
        </p:grpSpPr>
        <p:sp>
          <p:nvSpPr>
            <p:cNvPr name="Freeform 5" id="5"/>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name="Group 6" id="6"/>
          <p:cNvGrpSpPr/>
          <p:nvPr/>
        </p:nvGrpSpPr>
        <p:grpSpPr>
          <a:xfrm rot="-10800000">
            <a:off x="1843815" y="2966313"/>
            <a:ext cx="621302" cy="621302"/>
            <a:chOff x="0" y="0"/>
            <a:chExt cx="6350000" cy="6350000"/>
          </a:xfrm>
        </p:grpSpPr>
        <p:sp>
          <p:nvSpPr>
            <p:cNvPr name="Freeform 7" id="7"/>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9804"/>
              </a:srgbClr>
            </a:solidFill>
          </p:spPr>
        </p:sp>
      </p:grpSp>
      <p:grpSp>
        <p:nvGrpSpPr>
          <p:cNvPr name="Group 8" id="8"/>
          <p:cNvGrpSpPr/>
          <p:nvPr/>
        </p:nvGrpSpPr>
        <p:grpSpPr>
          <a:xfrm rot="-10800000">
            <a:off x="2507084" y="4566992"/>
            <a:ext cx="1153016" cy="1153016"/>
            <a:chOff x="0" y="0"/>
            <a:chExt cx="6350000" cy="6350000"/>
          </a:xfrm>
        </p:grpSpPr>
        <p:sp>
          <p:nvSpPr>
            <p:cNvPr name="Freeform 9" id="9"/>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9804"/>
              </a:srgbClr>
            </a:solidFill>
          </p:spPr>
        </p:sp>
      </p:grpSp>
      <p:grpSp>
        <p:nvGrpSpPr>
          <p:cNvPr name="Group 10" id="10"/>
          <p:cNvGrpSpPr/>
          <p:nvPr/>
        </p:nvGrpSpPr>
        <p:grpSpPr>
          <a:xfrm rot="-10800000">
            <a:off x="14627900" y="4566992"/>
            <a:ext cx="1153016" cy="1153016"/>
            <a:chOff x="0" y="0"/>
            <a:chExt cx="6350000" cy="6350000"/>
          </a:xfrm>
        </p:grpSpPr>
        <p:sp>
          <p:nvSpPr>
            <p:cNvPr name="Freeform 11" id="11"/>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9804"/>
              </a:srgbClr>
            </a:solidFill>
          </p:spPr>
        </p:sp>
      </p:grpSp>
      <p:grpSp>
        <p:nvGrpSpPr>
          <p:cNvPr name="Group 12" id="12"/>
          <p:cNvGrpSpPr/>
          <p:nvPr/>
        </p:nvGrpSpPr>
        <p:grpSpPr>
          <a:xfrm rot="-10800000">
            <a:off x="15822883" y="2966313"/>
            <a:ext cx="621302" cy="621302"/>
            <a:chOff x="0" y="0"/>
            <a:chExt cx="6350000" cy="6350000"/>
          </a:xfrm>
        </p:grpSpPr>
        <p:sp>
          <p:nvSpPr>
            <p:cNvPr name="Freeform 13" id="13"/>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9804"/>
              </a:srgbClr>
            </a:solidFill>
          </p:spPr>
        </p:sp>
      </p:grpSp>
      <p:sp>
        <p:nvSpPr>
          <p:cNvPr name="Freeform 14" id="14"/>
          <p:cNvSpPr/>
          <p:nvPr/>
        </p:nvSpPr>
        <p:spPr>
          <a:xfrm flipH="false" flipV="false" rot="0">
            <a:off x="8233639" y="6456375"/>
            <a:ext cx="776025" cy="535457"/>
          </a:xfrm>
          <a:custGeom>
            <a:avLst/>
            <a:gdLst/>
            <a:ahLst/>
            <a:cxnLst/>
            <a:rect r="r" b="b" t="t" l="l"/>
            <a:pathLst>
              <a:path h="535457" w="776025">
                <a:moveTo>
                  <a:pt x="0" y="0"/>
                </a:moveTo>
                <a:lnTo>
                  <a:pt x="776025" y="0"/>
                </a:lnTo>
                <a:lnTo>
                  <a:pt x="776025" y="535457"/>
                </a:lnTo>
                <a:lnTo>
                  <a:pt x="0" y="53545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true" flipV="true" rot="0">
            <a:off x="9278336" y="6456375"/>
            <a:ext cx="776025" cy="535457"/>
          </a:xfrm>
          <a:custGeom>
            <a:avLst/>
            <a:gdLst/>
            <a:ahLst/>
            <a:cxnLst/>
            <a:rect r="r" b="b" t="t" l="l"/>
            <a:pathLst>
              <a:path h="535457" w="776025">
                <a:moveTo>
                  <a:pt x="776025" y="535457"/>
                </a:moveTo>
                <a:lnTo>
                  <a:pt x="0" y="535457"/>
                </a:lnTo>
                <a:lnTo>
                  <a:pt x="0" y="0"/>
                </a:lnTo>
                <a:lnTo>
                  <a:pt x="776025" y="0"/>
                </a:lnTo>
                <a:lnTo>
                  <a:pt x="776025" y="535457"/>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0">
            <a:off x="0" y="-744817"/>
            <a:ext cx="2938749" cy="2938749"/>
          </a:xfrm>
          <a:custGeom>
            <a:avLst/>
            <a:gdLst/>
            <a:ahLst/>
            <a:cxnLst/>
            <a:rect r="r" b="b" t="t" l="l"/>
            <a:pathLst>
              <a:path h="2938749" w="2938749">
                <a:moveTo>
                  <a:pt x="0" y="0"/>
                </a:moveTo>
                <a:lnTo>
                  <a:pt x="2938749" y="0"/>
                </a:lnTo>
                <a:lnTo>
                  <a:pt x="2938749" y="2938749"/>
                </a:lnTo>
                <a:lnTo>
                  <a:pt x="0" y="2938749"/>
                </a:lnTo>
                <a:lnTo>
                  <a:pt x="0" y="0"/>
                </a:lnTo>
                <a:close/>
              </a:path>
            </a:pathLst>
          </a:custGeom>
          <a:blipFill>
            <a:blip r:embed="rId5"/>
            <a:stretch>
              <a:fillRect l="0" t="0" r="0" b="0"/>
            </a:stretch>
          </a:blipFill>
        </p:spPr>
      </p:sp>
      <p:sp>
        <p:nvSpPr>
          <p:cNvPr name="TextBox 17" id="17"/>
          <p:cNvSpPr txBox="true"/>
          <p:nvPr/>
        </p:nvSpPr>
        <p:spPr>
          <a:xfrm rot="0">
            <a:off x="15354714" y="9220200"/>
            <a:ext cx="2178941" cy="290195"/>
          </a:xfrm>
          <a:prstGeom prst="rect">
            <a:avLst/>
          </a:prstGeom>
        </p:spPr>
        <p:txBody>
          <a:bodyPr anchor="t" rtlCol="false" tIns="0" lIns="0" bIns="0" rIns="0">
            <a:spAutoFit/>
          </a:bodyPr>
          <a:lstStyle/>
          <a:p>
            <a:pPr algn="r">
              <a:lnSpc>
                <a:spcPts val="2379"/>
              </a:lnSpc>
              <a:spcBef>
                <a:spcPct val="0"/>
              </a:spcBef>
            </a:pPr>
            <a:r>
              <a:rPr lang="en-US" sz="1699">
                <a:solidFill>
                  <a:srgbClr val="FFFFFF"/>
                </a:solidFill>
                <a:latin typeface="Roboto"/>
              </a:rPr>
              <a:t>Presenter Name</a:t>
            </a:r>
          </a:p>
        </p:txBody>
      </p:sp>
      <p:sp>
        <p:nvSpPr>
          <p:cNvPr name="TextBox 18" id="18"/>
          <p:cNvSpPr txBox="true"/>
          <p:nvPr/>
        </p:nvSpPr>
        <p:spPr>
          <a:xfrm rot="0">
            <a:off x="4987156" y="7245096"/>
            <a:ext cx="8313688" cy="655037"/>
          </a:xfrm>
          <a:prstGeom prst="rect">
            <a:avLst/>
          </a:prstGeom>
        </p:spPr>
        <p:txBody>
          <a:bodyPr anchor="t" rtlCol="false" tIns="0" lIns="0" bIns="0" rIns="0">
            <a:spAutoFit/>
          </a:bodyPr>
          <a:lstStyle/>
          <a:p>
            <a:pPr algn="ctr">
              <a:lnSpc>
                <a:spcPts val="5370"/>
              </a:lnSpc>
              <a:spcBef>
                <a:spcPct val="0"/>
              </a:spcBef>
            </a:pPr>
            <a:r>
              <a:rPr lang="en-US" sz="3836">
                <a:solidFill>
                  <a:srgbClr val="0B124B"/>
                </a:solidFill>
                <a:latin typeface="Roboto Bold Italics"/>
              </a:rPr>
              <a:t>Insert Quote here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B124B"/>
        </a:solidFill>
      </p:bgPr>
    </p:bg>
    <p:spTree>
      <p:nvGrpSpPr>
        <p:cNvPr id="1" name=""/>
        <p:cNvGrpSpPr/>
        <p:nvPr/>
      </p:nvGrpSpPr>
      <p:grpSpPr>
        <a:xfrm>
          <a:off x="0" y="0"/>
          <a:ext cx="0" cy="0"/>
          <a:chOff x="0" y="0"/>
          <a:chExt cx="0" cy="0"/>
        </a:xfrm>
      </p:grpSpPr>
      <p:grpSp>
        <p:nvGrpSpPr>
          <p:cNvPr name="Group 2" id="2"/>
          <p:cNvGrpSpPr/>
          <p:nvPr/>
        </p:nvGrpSpPr>
        <p:grpSpPr>
          <a:xfrm rot="0">
            <a:off x="9467796" y="2568459"/>
            <a:ext cx="7414708" cy="5096425"/>
            <a:chOff x="0" y="0"/>
            <a:chExt cx="9886277" cy="6795234"/>
          </a:xfrm>
        </p:grpSpPr>
        <p:sp>
          <p:nvSpPr>
            <p:cNvPr name="TextBox 3" id="3"/>
            <p:cNvSpPr txBox="true"/>
            <p:nvPr/>
          </p:nvSpPr>
          <p:spPr>
            <a:xfrm rot="0">
              <a:off x="1349585" y="6335917"/>
              <a:ext cx="760710" cy="459317"/>
            </a:xfrm>
            <a:prstGeom prst="rect">
              <a:avLst/>
            </a:prstGeom>
          </p:spPr>
          <p:txBody>
            <a:bodyPr anchor="t" rtlCol="false" tIns="0" lIns="0" bIns="0" rIns="0">
              <a:spAutoFit/>
            </a:bodyPr>
            <a:lstStyle/>
            <a:p>
              <a:pPr algn="ctr">
                <a:lnSpc>
                  <a:spcPts val="2800"/>
                </a:lnSpc>
              </a:pPr>
              <a:r>
                <a:rPr lang="en-US" sz="2000">
                  <a:solidFill>
                    <a:srgbClr val="FFFFFF"/>
                  </a:solidFill>
                  <a:latin typeface="Roboto"/>
                </a:rPr>
                <a:t>2019</a:t>
              </a:r>
            </a:p>
          </p:txBody>
        </p:sp>
        <p:sp>
          <p:nvSpPr>
            <p:cNvPr name="TextBox 4" id="4"/>
            <p:cNvSpPr txBox="true"/>
            <p:nvPr/>
          </p:nvSpPr>
          <p:spPr>
            <a:xfrm rot="0">
              <a:off x="3162105" y="6335917"/>
              <a:ext cx="760710" cy="459317"/>
            </a:xfrm>
            <a:prstGeom prst="rect">
              <a:avLst/>
            </a:prstGeom>
          </p:spPr>
          <p:txBody>
            <a:bodyPr anchor="t" rtlCol="false" tIns="0" lIns="0" bIns="0" rIns="0">
              <a:spAutoFit/>
            </a:bodyPr>
            <a:lstStyle/>
            <a:p>
              <a:pPr algn="ctr">
                <a:lnSpc>
                  <a:spcPts val="2800"/>
                </a:lnSpc>
              </a:pPr>
              <a:r>
                <a:rPr lang="en-US" sz="2000">
                  <a:solidFill>
                    <a:srgbClr val="FFFFFF"/>
                  </a:solidFill>
                  <a:latin typeface="Roboto"/>
                </a:rPr>
                <a:t>2020</a:t>
              </a:r>
            </a:p>
          </p:txBody>
        </p:sp>
        <p:sp>
          <p:nvSpPr>
            <p:cNvPr name="TextBox 5" id="5"/>
            <p:cNvSpPr txBox="true"/>
            <p:nvPr/>
          </p:nvSpPr>
          <p:spPr>
            <a:xfrm rot="0">
              <a:off x="4974624" y="6335917"/>
              <a:ext cx="760710" cy="459317"/>
            </a:xfrm>
            <a:prstGeom prst="rect">
              <a:avLst/>
            </a:prstGeom>
          </p:spPr>
          <p:txBody>
            <a:bodyPr anchor="t" rtlCol="false" tIns="0" lIns="0" bIns="0" rIns="0">
              <a:spAutoFit/>
            </a:bodyPr>
            <a:lstStyle/>
            <a:p>
              <a:pPr algn="ctr">
                <a:lnSpc>
                  <a:spcPts val="2800"/>
                </a:lnSpc>
              </a:pPr>
              <a:r>
                <a:rPr lang="en-US" sz="2000">
                  <a:solidFill>
                    <a:srgbClr val="FFFFFF"/>
                  </a:solidFill>
                  <a:latin typeface="Roboto"/>
                </a:rPr>
                <a:t>2021</a:t>
              </a:r>
            </a:p>
          </p:txBody>
        </p:sp>
        <p:sp>
          <p:nvSpPr>
            <p:cNvPr name="TextBox 6" id="6"/>
            <p:cNvSpPr txBox="true"/>
            <p:nvPr/>
          </p:nvSpPr>
          <p:spPr>
            <a:xfrm rot="0">
              <a:off x="6787143" y="6335917"/>
              <a:ext cx="760710" cy="459317"/>
            </a:xfrm>
            <a:prstGeom prst="rect">
              <a:avLst/>
            </a:prstGeom>
          </p:spPr>
          <p:txBody>
            <a:bodyPr anchor="t" rtlCol="false" tIns="0" lIns="0" bIns="0" rIns="0">
              <a:spAutoFit/>
            </a:bodyPr>
            <a:lstStyle/>
            <a:p>
              <a:pPr algn="ctr">
                <a:lnSpc>
                  <a:spcPts val="2800"/>
                </a:lnSpc>
              </a:pPr>
              <a:r>
                <a:rPr lang="en-US" sz="2000">
                  <a:solidFill>
                    <a:srgbClr val="FFFFFF"/>
                  </a:solidFill>
                  <a:latin typeface="Roboto"/>
                </a:rPr>
                <a:t>2022</a:t>
              </a:r>
            </a:p>
          </p:txBody>
        </p:sp>
        <p:sp>
          <p:nvSpPr>
            <p:cNvPr name="TextBox 7" id="7"/>
            <p:cNvSpPr txBox="true"/>
            <p:nvPr/>
          </p:nvSpPr>
          <p:spPr>
            <a:xfrm rot="0">
              <a:off x="8599662" y="6335917"/>
              <a:ext cx="760710" cy="459317"/>
            </a:xfrm>
            <a:prstGeom prst="rect">
              <a:avLst/>
            </a:prstGeom>
          </p:spPr>
          <p:txBody>
            <a:bodyPr anchor="t" rtlCol="false" tIns="0" lIns="0" bIns="0" rIns="0">
              <a:spAutoFit/>
            </a:bodyPr>
            <a:lstStyle/>
            <a:p>
              <a:pPr algn="ctr">
                <a:lnSpc>
                  <a:spcPts val="2800"/>
                </a:lnSpc>
              </a:pPr>
              <a:r>
                <a:rPr lang="en-US" sz="2000">
                  <a:solidFill>
                    <a:srgbClr val="FFFFFF"/>
                  </a:solidFill>
                  <a:latin typeface="Roboto"/>
                </a:rPr>
                <a:t>2023</a:t>
              </a:r>
            </a:p>
          </p:txBody>
        </p:sp>
        <p:grpSp>
          <p:nvGrpSpPr>
            <p:cNvPr name="Group 8" id="8"/>
            <p:cNvGrpSpPr>
              <a:grpSpLocks noChangeAspect="true"/>
            </p:cNvGrpSpPr>
            <p:nvPr/>
          </p:nvGrpSpPr>
          <p:grpSpPr>
            <a:xfrm rot="0">
              <a:off x="823681" y="201083"/>
              <a:ext cx="9062596" cy="6022651"/>
              <a:chOff x="0" y="0"/>
              <a:chExt cx="9062596" cy="6022651"/>
            </a:xfrm>
          </p:grpSpPr>
          <p:sp>
            <p:nvSpPr>
              <p:cNvPr name="Freeform 9" id="9"/>
              <p:cNvSpPr/>
              <p:nvPr/>
            </p:nvSpPr>
            <p:spPr>
              <a:xfrm flipH="false" flipV="false" rot="0">
                <a:off x="0" y="-6350"/>
                <a:ext cx="9062596" cy="12700"/>
              </a:xfrm>
              <a:custGeom>
                <a:avLst/>
                <a:gdLst/>
                <a:ahLst/>
                <a:cxnLst/>
                <a:rect r="r" b="b" t="t" l="l"/>
                <a:pathLst>
                  <a:path h="12700" w="9062596">
                    <a:moveTo>
                      <a:pt x="0" y="0"/>
                    </a:moveTo>
                    <a:lnTo>
                      <a:pt x="9062596" y="0"/>
                    </a:lnTo>
                    <a:lnTo>
                      <a:pt x="9062596" y="12700"/>
                    </a:lnTo>
                    <a:lnTo>
                      <a:pt x="0" y="12700"/>
                    </a:lnTo>
                    <a:close/>
                  </a:path>
                </a:pathLst>
              </a:custGeom>
              <a:solidFill>
                <a:srgbClr val="FFFFFF">
                  <a:alpha val="24706"/>
                </a:srgbClr>
              </a:solidFill>
            </p:spPr>
          </p:sp>
          <p:sp>
            <p:nvSpPr>
              <p:cNvPr name="Freeform 10" id="10"/>
              <p:cNvSpPr/>
              <p:nvPr/>
            </p:nvSpPr>
            <p:spPr>
              <a:xfrm flipH="false" flipV="false" rot="0">
                <a:off x="0" y="1198180"/>
                <a:ext cx="9062596" cy="12700"/>
              </a:xfrm>
              <a:custGeom>
                <a:avLst/>
                <a:gdLst/>
                <a:ahLst/>
                <a:cxnLst/>
                <a:rect r="r" b="b" t="t" l="l"/>
                <a:pathLst>
                  <a:path h="12700" w="9062596">
                    <a:moveTo>
                      <a:pt x="0" y="0"/>
                    </a:moveTo>
                    <a:lnTo>
                      <a:pt x="9062596" y="0"/>
                    </a:lnTo>
                    <a:lnTo>
                      <a:pt x="9062596" y="12700"/>
                    </a:lnTo>
                    <a:lnTo>
                      <a:pt x="0" y="12700"/>
                    </a:lnTo>
                    <a:close/>
                  </a:path>
                </a:pathLst>
              </a:custGeom>
              <a:solidFill>
                <a:srgbClr val="FFFFFF">
                  <a:alpha val="24706"/>
                </a:srgbClr>
              </a:solidFill>
            </p:spPr>
          </p:sp>
          <p:sp>
            <p:nvSpPr>
              <p:cNvPr name="Freeform 11" id="11"/>
              <p:cNvSpPr/>
              <p:nvPr/>
            </p:nvSpPr>
            <p:spPr>
              <a:xfrm flipH="false" flipV="false" rot="0">
                <a:off x="0" y="2402710"/>
                <a:ext cx="9062596" cy="12700"/>
              </a:xfrm>
              <a:custGeom>
                <a:avLst/>
                <a:gdLst/>
                <a:ahLst/>
                <a:cxnLst/>
                <a:rect r="r" b="b" t="t" l="l"/>
                <a:pathLst>
                  <a:path h="12700" w="9062596">
                    <a:moveTo>
                      <a:pt x="0" y="0"/>
                    </a:moveTo>
                    <a:lnTo>
                      <a:pt x="9062596" y="0"/>
                    </a:lnTo>
                    <a:lnTo>
                      <a:pt x="9062596" y="12700"/>
                    </a:lnTo>
                    <a:lnTo>
                      <a:pt x="0" y="12700"/>
                    </a:lnTo>
                    <a:close/>
                  </a:path>
                </a:pathLst>
              </a:custGeom>
              <a:solidFill>
                <a:srgbClr val="FFFFFF">
                  <a:alpha val="24706"/>
                </a:srgbClr>
              </a:solidFill>
            </p:spPr>
          </p:sp>
          <p:sp>
            <p:nvSpPr>
              <p:cNvPr name="Freeform 12" id="12"/>
              <p:cNvSpPr/>
              <p:nvPr/>
            </p:nvSpPr>
            <p:spPr>
              <a:xfrm flipH="false" flipV="false" rot="0">
                <a:off x="0" y="3607240"/>
                <a:ext cx="9062596" cy="12700"/>
              </a:xfrm>
              <a:custGeom>
                <a:avLst/>
                <a:gdLst/>
                <a:ahLst/>
                <a:cxnLst/>
                <a:rect r="r" b="b" t="t" l="l"/>
                <a:pathLst>
                  <a:path h="12700" w="9062596">
                    <a:moveTo>
                      <a:pt x="0" y="0"/>
                    </a:moveTo>
                    <a:lnTo>
                      <a:pt x="9062596" y="0"/>
                    </a:lnTo>
                    <a:lnTo>
                      <a:pt x="9062596" y="12700"/>
                    </a:lnTo>
                    <a:lnTo>
                      <a:pt x="0" y="12700"/>
                    </a:lnTo>
                    <a:close/>
                  </a:path>
                </a:pathLst>
              </a:custGeom>
              <a:solidFill>
                <a:srgbClr val="FFFFFF">
                  <a:alpha val="24706"/>
                </a:srgbClr>
              </a:solidFill>
            </p:spPr>
          </p:sp>
          <p:sp>
            <p:nvSpPr>
              <p:cNvPr name="Freeform 13" id="13"/>
              <p:cNvSpPr/>
              <p:nvPr/>
            </p:nvSpPr>
            <p:spPr>
              <a:xfrm flipH="false" flipV="false" rot="0">
                <a:off x="0" y="4811771"/>
                <a:ext cx="9062596" cy="12700"/>
              </a:xfrm>
              <a:custGeom>
                <a:avLst/>
                <a:gdLst/>
                <a:ahLst/>
                <a:cxnLst/>
                <a:rect r="r" b="b" t="t" l="l"/>
                <a:pathLst>
                  <a:path h="12700" w="9062596">
                    <a:moveTo>
                      <a:pt x="0" y="0"/>
                    </a:moveTo>
                    <a:lnTo>
                      <a:pt x="9062596" y="0"/>
                    </a:lnTo>
                    <a:lnTo>
                      <a:pt x="9062596" y="12700"/>
                    </a:lnTo>
                    <a:lnTo>
                      <a:pt x="0" y="12700"/>
                    </a:lnTo>
                    <a:close/>
                  </a:path>
                </a:pathLst>
              </a:custGeom>
              <a:solidFill>
                <a:srgbClr val="FFFFFF">
                  <a:alpha val="24706"/>
                </a:srgbClr>
              </a:solidFill>
            </p:spPr>
          </p:sp>
          <p:sp>
            <p:nvSpPr>
              <p:cNvPr name="Freeform 14" id="14"/>
              <p:cNvSpPr/>
              <p:nvPr/>
            </p:nvSpPr>
            <p:spPr>
              <a:xfrm flipH="false" flipV="false" rot="0">
                <a:off x="0" y="6016301"/>
                <a:ext cx="9062596" cy="12700"/>
              </a:xfrm>
              <a:custGeom>
                <a:avLst/>
                <a:gdLst/>
                <a:ahLst/>
                <a:cxnLst/>
                <a:rect r="r" b="b" t="t" l="l"/>
                <a:pathLst>
                  <a:path h="12700" w="9062596">
                    <a:moveTo>
                      <a:pt x="0" y="0"/>
                    </a:moveTo>
                    <a:lnTo>
                      <a:pt x="9062596" y="0"/>
                    </a:lnTo>
                    <a:lnTo>
                      <a:pt x="9062596" y="12700"/>
                    </a:lnTo>
                    <a:lnTo>
                      <a:pt x="0" y="12700"/>
                    </a:lnTo>
                    <a:close/>
                  </a:path>
                </a:pathLst>
              </a:custGeom>
              <a:solidFill>
                <a:srgbClr val="FFFFFF">
                  <a:alpha val="60000"/>
                </a:srgbClr>
              </a:solidFill>
            </p:spPr>
          </p:sp>
        </p:grpSp>
        <p:sp>
          <p:nvSpPr>
            <p:cNvPr name="TextBox 15" id="15"/>
            <p:cNvSpPr txBox="true"/>
            <p:nvPr/>
          </p:nvSpPr>
          <p:spPr>
            <a:xfrm rot="0">
              <a:off x="0" y="-57150"/>
              <a:ext cx="654348" cy="459317"/>
            </a:xfrm>
            <a:prstGeom prst="rect">
              <a:avLst/>
            </a:prstGeom>
          </p:spPr>
          <p:txBody>
            <a:bodyPr anchor="t" rtlCol="false" tIns="0" lIns="0" bIns="0" rIns="0">
              <a:spAutoFit/>
            </a:bodyPr>
            <a:lstStyle/>
            <a:p>
              <a:pPr algn="r">
                <a:lnSpc>
                  <a:spcPts val="2800"/>
                </a:lnSpc>
              </a:pPr>
              <a:r>
                <a:rPr lang="en-US" sz="2000">
                  <a:solidFill>
                    <a:srgbClr val="FFFFFF"/>
                  </a:solidFill>
                  <a:latin typeface="Roboto"/>
                </a:rPr>
                <a:t>125 </a:t>
              </a:r>
            </a:p>
          </p:txBody>
        </p:sp>
        <p:sp>
          <p:nvSpPr>
            <p:cNvPr name="TextBox 16" id="16"/>
            <p:cNvSpPr txBox="true"/>
            <p:nvPr/>
          </p:nvSpPr>
          <p:spPr>
            <a:xfrm rot="0">
              <a:off x="0" y="1147380"/>
              <a:ext cx="654348" cy="459317"/>
            </a:xfrm>
            <a:prstGeom prst="rect">
              <a:avLst/>
            </a:prstGeom>
          </p:spPr>
          <p:txBody>
            <a:bodyPr anchor="t" rtlCol="false" tIns="0" lIns="0" bIns="0" rIns="0">
              <a:spAutoFit/>
            </a:bodyPr>
            <a:lstStyle/>
            <a:p>
              <a:pPr algn="r">
                <a:lnSpc>
                  <a:spcPts val="2800"/>
                </a:lnSpc>
              </a:pPr>
              <a:r>
                <a:rPr lang="en-US" sz="2000">
                  <a:solidFill>
                    <a:srgbClr val="FFFFFF"/>
                  </a:solidFill>
                  <a:latin typeface="Roboto"/>
                </a:rPr>
                <a:t>100 </a:t>
              </a:r>
            </a:p>
          </p:txBody>
        </p:sp>
        <p:sp>
          <p:nvSpPr>
            <p:cNvPr name="TextBox 17" id="17"/>
            <p:cNvSpPr txBox="true"/>
            <p:nvPr/>
          </p:nvSpPr>
          <p:spPr>
            <a:xfrm rot="0">
              <a:off x="190103" y="2351910"/>
              <a:ext cx="464245" cy="459317"/>
            </a:xfrm>
            <a:prstGeom prst="rect">
              <a:avLst/>
            </a:prstGeom>
          </p:spPr>
          <p:txBody>
            <a:bodyPr anchor="t" rtlCol="false" tIns="0" lIns="0" bIns="0" rIns="0">
              <a:spAutoFit/>
            </a:bodyPr>
            <a:lstStyle/>
            <a:p>
              <a:pPr algn="r">
                <a:lnSpc>
                  <a:spcPts val="2800"/>
                </a:lnSpc>
              </a:pPr>
              <a:r>
                <a:rPr lang="en-US" sz="2000">
                  <a:solidFill>
                    <a:srgbClr val="FFFFFF"/>
                  </a:solidFill>
                  <a:latin typeface="Roboto"/>
                </a:rPr>
                <a:t>75 </a:t>
              </a:r>
            </a:p>
          </p:txBody>
        </p:sp>
        <p:sp>
          <p:nvSpPr>
            <p:cNvPr name="TextBox 18" id="18"/>
            <p:cNvSpPr txBox="true"/>
            <p:nvPr/>
          </p:nvSpPr>
          <p:spPr>
            <a:xfrm rot="0">
              <a:off x="190103" y="3556440"/>
              <a:ext cx="464245" cy="459317"/>
            </a:xfrm>
            <a:prstGeom prst="rect">
              <a:avLst/>
            </a:prstGeom>
          </p:spPr>
          <p:txBody>
            <a:bodyPr anchor="t" rtlCol="false" tIns="0" lIns="0" bIns="0" rIns="0">
              <a:spAutoFit/>
            </a:bodyPr>
            <a:lstStyle/>
            <a:p>
              <a:pPr algn="r">
                <a:lnSpc>
                  <a:spcPts val="2800"/>
                </a:lnSpc>
              </a:pPr>
              <a:r>
                <a:rPr lang="en-US" sz="2000">
                  <a:solidFill>
                    <a:srgbClr val="FFFFFF"/>
                  </a:solidFill>
                  <a:latin typeface="Roboto"/>
                </a:rPr>
                <a:t>50 </a:t>
              </a:r>
            </a:p>
          </p:txBody>
        </p:sp>
        <p:sp>
          <p:nvSpPr>
            <p:cNvPr name="TextBox 19" id="19"/>
            <p:cNvSpPr txBox="true"/>
            <p:nvPr/>
          </p:nvSpPr>
          <p:spPr>
            <a:xfrm rot="0">
              <a:off x="190103" y="4760971"/>
              <a:ext cx="464245" cy="459317"/>
            </a:xfrm>
            <a:prstGeom prst="rect">
              <a:avLst/>
            </a:prstGeom>
          </p:spPr>
          <p:txBody>
            <a:bodyPr anchor="t" rtlCol="false" tIns="0" lIns="0" bIns="0" rIns="0">
              <a:spAutoFit/>
            </a:bodyPr>
            <a:lstStyle/>
            <a:p>
              <a:pPr algn="r">
                <a:lnSpc>
                  <a:spcPts val="2800"/>
                </a:lnSpc>
              </a:pPr>
              <a:r>
                <a:rPr lang="en-US" sz="2000">
                  <a:solidFill>
                    <a:srgbClr val="FFFFFF"/>
                  </a:solidFill>
                  <a:latin typeface="Roboto"/>
                </a:rPr>
                <a:t>25 </a:t>
              </a:r>
            </a:p>
          </p:txBody>
        </p:sp>
        <p:sp>
          <p:nvSpPr>
            <p:cNvPr name="TextBox 20" id="20"/>
            <p:cNvSpPr txBox="true"/>
            <p:nvPr/>
          </p:nvSpPr>
          <p:spPr>
            <a:xfrm rot="0">
              <a:off x="380305" y="5965501"/>
              <a:ext cx="274042" cy="459317"/>
            </a:xfrm>
            <a:prstGeom prst="rect">
              <a:avLst/>
            </a:prstGeom>
          </p:spPr>
          <p:txBody>
            <a:bodyPr anchor="t" rtlCol="false" tIns="0" lIns="0" bIns="0" rIns="0">
              <a:spAutoFit/>
            </a:bodyPr>
            <a:lstStyle/>
            <a:p>
              <a:pPr algn="r">
                <a:lnSpc>
                  <a:spcPts val="2800"/>
                </a:lnSpc>
              </a:pPr>
              <a:r>
                <a:rPr lang="en-US" sz="2000">
                  <a:solidFill>
                    <a:srgbClr val="FFFFFF"/>
                  </a:solidFill>
                  <a:latin typeface="Roboto"/>
                </a:rPr>
                <a:t>0 </a:t>
              </a:r>
            </a:p>
          </p:txBody>
        </p:sp>
        <p:grpSp>
          <p:nvGrpSpPr>
            <p:cNvPr name="Group 21" id="21"/>
            <p:cNvGrpSpPr>
              <a:grpSpLocks noChangeAspect="true"/>
            </p:cNvGrpSpPr>
            <p:nvPr/>
          </p:nvGrpSpPr>
          <p:grpSpPr>
            <a:xfrm rot="0">
              <a:off x="1729941" y="249264"/>
              <a:ext cx="7250077" cy="5974469"/>
              <a:chOff x="906260" y="48181"/>
              <a:chExt cx="7250077" cy="5974469"/>
            </a:xfrm>
          </p:grpSpPr>
          <p:sp>
            <p:nvSpPr>
              <p:cNvPr name="Freeform 22" id="22"/>
              <p:cNvSpPr/>
              <p:nvPr/>
            </p:nvSpPr>
            <p:spPr>
              <a:xfrm flipH="false" flipV="false" rot="0">
                <a:off x="906260" y="48181"/>
                <a:ext cx="7250077" cy="5974469"/>
              </a:xfrm>
              <a:custGeom>
                <a:avLst/>
                <a:gdLst/>
                <a:ahLst/>
                <a:cxnLst/>
                <a:rect r="r" b="b" t="t" l="l"/>
                <a:pathLst>
                  <a:path h="5974469" w="7250077">
                    <a:moveTo>
                      <a:pt x="0" y="5974470"/>
                    </a:moveTo>
                    <a:lnTo>
                      <a:pt x="0" y="4529033"/>
                    </a:lnTo>
                    <a:lnTo>
                      <a:pt x="1812519" y="3758134"/>
                    </a:lnTo>
                    <a:lnTo>
                      <a:pt x="3625038" y="1975430"/>
                    </a:lnTo>
                    <a:lnTo>
                      <a:pt x="5437557" y="1879067"/>
                    </a:lnTo>
                    <a:lnTo>
                      <a:pt x="7250076" y="0"/>
                    </a:lnTo>
                    <a:lnTo>
                      <a:pt x="7250076" y="5974470"/>
                    </a:lnTo>
                    <a:close/>
                  </a:path>
                </a:pathLst>
              </a:custGeom>
              <a:solidFill>
                <a:srgbClr val="8DC63F">
                  <a:alpha val="64706"/>
                </a:srgbClr>
              </a:solidFill>
            </p:spPr>
          </p:sp>
          <p:sp>
            <p:nvSpPr>
              <p:cNvPr name="Freeform 23" id="23"/>
              <p:cNvSpPr/>
              <p:nvPr/>
            </p:nvSpPr>
            <p:spPr>
              <a:xfrm flipH="false" flipV="false" rot="0">
                <a:off x="906260" y="2071792"/>
                <a:ext cx="7250077" cy="3950859"/>
              </a:xfrm>
              <a:custGeom>
                <a:avLst/>
                <a:gdLst/>
                <a:ahLst/>
                <a:cxnLst/>
                <a:rect r="r" b="b" t="t" l="l"/>
                <a:pathLst>
                  <a:path h="3950859" w="7250077">
                    <a:moveTo>
                      <a:pt x="0" y="3950859"/>
                    </a:moveTo>
                    <a:lnTo>
                      <a:pt x="0" y="3372684"/>
                    </a:lnTo>
                    <a:lnTo>
                      <a:pt x="1812519" y="3179960"/>
                    </a:lnTo>
                    <a:lnTo>
                      <a:pt x="3625038" y="1156349"/>
                    </a:lnTo>
                    <a:lnTo>
                      <a:pt x="5437557" y="1782705"/>
                    </a:lnTo>
                    <a:lnTo>
                      <a:pt x="7250076" y="0"/>
                    </a:lnTo>
                    <a:lnTo>
                      <a:pt x="7250076" y="3950859"/>
                    </a:lnTo>
                    <a:close/>
                  </a:path>
                </a:pathLst>
              </a:custGeom>
              <a:solidFill>
                <a:srgbClr val="A07532">
                  <a:alpha val="64706"/>
                </a:srgbClr>
              </a:solidFill>
            </p:spPr>
          </p:sp>
          <p:sp>
            <p:nvSpPr>
              <p:cNvPr name="Freeform 24" id="24"/>
              <p:cNvSpPr/>
              <p:nvPr/>
            </p:nvSpPr>
            <p:spPr>
              <a:xfrm flipH="false" flipV="false" rot="0">
                <a:off x="906260" y="4191765"/>
                <a:ext cx="7250077" cy="1830886"/>
              </a:xfrm>
              <a:custGeom>
                <a:avLst/>
                <a:gdLst/>
                <a:ahLst/>
                <a:cxnLst/>
                <a:rect r="r" b="b" t="t" l="l"/>
                <a:pathLst>
                  <a:path h="1830886" w="7250077">
                    <a:moveTo>
                      <a:pt x="0" y="1830886"/>
                    </a:moveTo>
                    <a:lnTo>
                      <a:pt x="0" y="1830886"/>
                    </a:lnTo>
                    <a:lnTo>
                      <a:pt x="1812519" y="1252711"/>
                    </a:lnTo>
                    <a:lnTo>
                      <a:pt x="3625038" y="0"/>
                    </a:lnTo>
                    <a:lnTo>
                      <a:pt x="5437557" y="385449"/>
                    </a:lnTo>
                    <a:lnTo>
                      <a:pt x="7250076" y="289087"/>
                    </a:lnTo>
                    <a:lnTo>
                      <a:pt x="7250076" y="1830886"/>
                    </a:lnTo>
                    <a:close/>
                  </a:path>
                </a:pathLst>
              </a:custGeom>
              <a:solidFill>
                <a:srgbClr val="FFFFFF">
                  <a:alpha val="64706"/>
                </a:srgbClr>
              </a:solidFill>
            </p:spPr>
          </p:sp>
        </p:grpSp>
      </p:grpSp>
      <p:sp>
        <p:nvSpPr>
          <p:cNvPr name="Freeform 25" id="25"/>
          <p:cNvSpPr/>
          <p:nvPr/>
        </p:nvSpPr>
        <p:spPr>
          <a:xfrm flipH="false" flipV="false" rot="0">
            <a:off x="0" y="-817261"/>
            <a:ext cx="2938749" cy="2938749"/>
          </a:xfrm>
          <a:custGeom>
            <a:avLst/>
            <a:gdLst/>
            <a:ahLst/>
            <a:cxnLst/>
            <a:rect r="r" b="b" t="t" l="l"/>
            <a:pathLst>
              <a:path h="2938749" w="2938749">
                <a:moveTo>
                  <a:pt x="0" y="0"/>
                </a:moveTo>
                <a:lnTo>
                  <a:pt x="2938749" y="0"/>
                </a:lnTo>
                <a:lnTo>
                  <a:pt x="2938749" y="2938749"/>
                </a:lnTo>
                <a:lnTo>
                  <a:pt x="0" y="2938749"/>
                </a:lnTo>
                <a:lnTo>
                  <a:pt x="0" y="0"/>
                </a:lnTo>
                <a:close/>
              </a:path>
            </a:pathLst>
          </a:custGeom>
          <a:blipFill>
            <a:blip r:embed="rId2"/>
            <a:stretch>
              <a:fillRect l="0" t="0" r="0" b="0"/>
            </a:stretch>
          </a:blipFill>
        </p:spPr>
      </p:sp>
      <p:sp>
        <p:nvSpPr>
          <p:cNvPr name="TextBox 26" id="26"/>
          <p:cNvSpPr txBox="true"/>
          <p:nvPr/>
        </p:nvSpPr>
        <p:spPr>
          <a:xfrm rot="0">
            <a:off x="15080359" y="9220200"/>
            <a:ext cx="2178941" cy="290195"/>
          </a:xfrm>
          <a:prstGeom prst="rect">
            <a:avLst/>
          </a:prstGeom>
        </p:spPr>
        <p:txBody>
          <a:bodyPr anchor="t" rtlCol="false" tIns="0" lIns="0" bIns="0" rIns="0">
            <a:spAutoFit/>
          </a:bodyPr>
          <a:lstStyle/>
          <a:p>
            <a:pPr algn="r">
              <a:lnSpc>
                <a:spcPts val="2379"/>
              </a:lnSpc>
              <a:spcBef>
                <a:spcPct val="0"/>
              </a:spcBef>
            </a:pPr>
            <a:r>
              <a:rPr lang="en-US" sz="1699">
                <a:solidFill>
                  <a:srgbClr val="FFFFFF"/>
                </a:solidFill>
                <a:latin typeface="Roboto"/>
              </a:rPr>
              <a:t>Presenter Name</a:t>
            </a:r>
          </a:p>
        </p:txBody>
      </p:sp>
      <p:sp>
        <p:nvSpPr>
          <p:cNvPr name="TextBox 27" id="27"/>
          <p:cNvSpPr txBox="true"/>
          <p:nvPr/>
        </p:nvSpPr>
        <p:spPr>
          <a:xfrm rot="0">
            <a:off x="1296024" y="2864165"/>
            <a:ext cx="7385812" cy="844550"/>
          </a:xfrm>
          <a:prstGeom prst="rect">
            <a:avLst/>
          </a:prstGeom>
        </p:spPr>
        <p:txBody>
          <a:bodyPr anchor="t" rtlCol="false" tIns="0" lIns="0" bIns="0" rIns="0">
            <a:spAutoFit/>
          </a:bodyPr>
          <a:lstStyle/>
          <a:p>
            <a:pPr>
              <a:lnSpc>
                <a:spcPts val="6999"/>
              </a:lnSpc>
              <a:spcBef>
                <a:spcPct val="0"/>
              </a:spcBef>
            </a:pPr>
            <a:r>
              <a:rPr lang="en-US" sz="4999">
                <a:solidFill>
                  <a:srgbClr val="FFFFFF"/>
                </a:solidFill>
                <a:latin typeface="Montserrat Extra-Bold"/>
              </a:rPr>
              <a:t> STATISTICS</a:t>
            </a:r>
          </a:p>
        </p:txBody>
      </p:sp>
      <p:sp>
        <p:nvSpPr>
          <p:cNvPr name="TextBox 28" id="28"/>
          <p:cNvSpPr txBox="true"/>
          <p:nvPr/>
        </p:nvSpPr>
        <p:spPr>
          <a:xfrm rot="0">
            <a:off x="1634097" y="2520834"/>
            <a:ext cx="3627261" cy="283210"/>
          </a:xfrm>
          <a:prstGeom prst="rect">
            <a:avLst/>
          </a:prstGeom>
        </p:spPr>
        <p:txBody>
          <a:bodyPr anchor="t" rtlCol="false" tIns="0" lIns="0" bIns="0" rIns="0">
            <a:spAutoFit/>
          </a:bodyPr>
          <a:lstStyle/>
          <a:p>
            <a:pPr>
              <a:lnSpc>
                <a:spcPts val="2239"/>
              </a:lnSpc>
              <a:spcBef>
                <a:spcPct val="0"/>
              </a:spcBef>
            </a:pPr>
            <a:r>
              <a:rPr lang="en-US" sz="1599" spc="385">
                <a:solidFill>
                  <a:srgbClr val="FFFFFF"/>
                </a:solidFill>
                <a:latin typeface="Roboto"/>
              </a:rPr>
              <a:t>PROJECT TITLE</a:t>
            </a:r>
          </a:p>
        </p:txBody>
      </p:sp>
      <p:sp>
        <p:nvSpPr>
          <p:cNvPr name="TextBox 29" id="29"/>
          <p:cNvSpPr txBox="true"/>
          <p:nvPr/>
        </p:nvSpPr>
        <p:spPr>
          <a:xfrm rot="0">
            <a:off x="1296024" y="4108766"/>
            <a:ext cx="6334959" cy="5345430"/>
          </a:xfrm>
          <a:prstGeom prst="rect">
            <a:avLst/>
          </a:prstGeom>
        </p:spPr>
        <p:txBody>
          <a:bodyPr anchor="t" rtlCol="false" tIns="0" lIns="0" bIns="0" rIns="0">
            <a:spAutoFit/>
          </a:bodyPr>
          <a:lstStyle/>
          <a:p>
            <a:pPr>
              <a:lnSpc>
                <a:spcPts val="2519"/>
              </a:lnSpc>
            </a:pPr>
            <a:r>
              <a:rPr lang="en-US" sz="1799">
                <a:solidFill>
                  <a:srgbClr val="FFFFFF"/>
                </a:solidFill>
                <a:latin typeface="Roboto"/>
              </a:rPr>
              <a:t>Lorem ipsum dolor sit amet, consectetur adipiscing elit, sed do eiusmod tempor incididunt ut labore et dolore magna aliqua.</a:t>
            </a:r>
          </a:p>
          <a:p>
            <a:pPr>
              <a:lnSpc>
                <a:spcPts val="2519"/>
              </a:lnSpc>
            </a:pPr>
          </a:p>
          <a:p>
            <a:pPr>
              <a:lnSpc>
                <a:spcPts val="2519"/>
              </a:lnSpc>
            </a:pPr>
            <a:r>
              <a:rPr lang="en-US" sz="1799">
                <a:solidFill>
                  <a:srgbClr val="FFFFFF"/>
                </a:solidFill>
                <a:latin typeface="Roboto"/>
              </a:rPr>
              <a:t> Pellentesque id nibh tortor id aliquet lectus. Mauris pellentesque pulvinar pellentesque habitant morbi tristique senectus. Vel eros donec ac odio tempor orci. Mattis nunc sed blandit libero volutpat. Elit duis tristique sollicitudin nibh sit amet commodo nulla facilisi. Sed egestas egestas fringilla phasellus faucibus scelerisque. Eget est lorem ipsum dolor sit amet consectetur. </a:t>
            </a:r>
          </a:p>
          <a:p>
            <a:pPr>
              <a:lnSpc>
                <a:spcPts val="2519"/>
              </a:lnSpc>
            </a:pPr>
          </a:p>
          <a:p>
            <a:pPr>
              <a:lnSpc>
                <a:spcPts val="2519"/>
              </a:lnSpc>
              <a:spcBef>
                <a:spcPct val="0"/>
              </a:spcBef>
            </a:pPr>
            <a:r>
              <a:rPr lang="en-US" sz="1799">
                <a:solidFill>
                  <a:srgbClr val="FFFFFF"/>
                </a:solidFill>
                <a:latin typeface="Roboto"/>
              </a:rPr>
              <a:t>Tristique risus nec feugiat in fermentum posuere. Dui ut ornare lectus sit amet est placerat. Justo eget magna fermentum iaculis. Id velit ut tortor pretium viverra. Mattis aliquam faucibus purus in massa tempor. Fringilla phasellus faucibus scelerisque eleifend donec pretium.</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B124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0" y="0"/>
            <a:ext cx="10287000" cy="10287000"/>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0" y="0"/>
                  </a:moveTo>
                  <a:lnTo>
                    <a:pt x="0" y="6350000"/>
                  </a:lnTo>
                  <a:cubicBezTo>
                    <a:pt x="3506470" y="6350000"/>
                    <a:pt x="6350000" y="3506470"/>
                    <a:pt x="6350000" y="0"/>
                  </a:cubicBezTo>
                  <a:lnTo>
                    <a:pt x="0" y="0"/>
                  </a:lnTo>
                  <a:close/>
                </a:path>
              </a:pathLst>
            </a:custGeom>
            <a:blipFill>
              <a:blip r:embed="rId2"/>
              <a:stretch>
                <a:fillRect l="-64209" t="0" r="-13567" b="0"/>
              </a:stretch>
            </a:blipFill>
          </p:spPr>
        </p:sp>
      </p:grpSp>
      <p:grpSp>
        <p:nvGrpSpPr>
          <p:cNvPr name="Group 4" id="4"/>
          <p:cNvGrpSpPr/>
          <p:nvPr/>
        </p:nvGrpSpPr>
        <p:grpSpPr>
          <a:xfrm rot="0">
            <a:off x="7151645" y="6623564"/>
            <a:ext cx="10107655" cy="1652447"/>
            <a:chOff x="0" y="0"/>
            <a:chExt cx="3687300" cy="602817"/>
          </a:xfrm>
        </p:grpSpPr>
        <p:sp>
          <p:nvSpPr>
            <p:cNvPr name="Freeform 5" id="5"/>
            <p:cNvSpPr/>
            <p:nvPr/>
          </p:nvSpPr>
          <p:spPr>
            <a:xfrm flipH="false" flipV="false" rot="0">
              <a:off x="0" y="0"/>
              <a:ext cx="3687300" cy="602817"/>
            </a:xfrm>
            <a:custGeom>
              <a:avLst/>
              <a:gdLst/>
              <a:ahLst/>
              <a:cxnLst/>
              <a:rect r="r" b="b" t="t" l="l"/>
              <a:pathLst>
                <a:path h="602817" w="3687300">
                  <a:moveTo>
                    <a:pt x="0" y="0"/>
                  </a:moveTo>
                  <a:lnTo>
                    <a:pt x="3687300" y="0"/>
                  </a:lnTo>
                  <a:lnTo>
                    <a:pt x="3687300" y="602817"/>
                  </a:lnTo>
                  <a:lnTo>
                    <a:pt x="0" y="602817"/>
                  </a:lnTo>
                  <a:close/>
                </a:path>
              </a:pathLst>
            </a:custGeom>
            <a:solidFill>
              <a:srgbClr val="8DC63F"/>
            </a:solidFill>
          </p:spPr>
        </p:sp>
      </p:grpSp>
      <p:sp>
        <p:nvSpPr>
          <p:cNvPr name="Freeform 6" id="6"/>
          <p:cNvSpPr/>
          <p:nvPr/>
        </p:nvSpPr>
        <p:spPr>
          <a:xfrm flipH="false" flipV="false" rot="0">
            <a:off x="11215767" y="3770393"/>
            <a:ext cx="444777" cy="342074"/>
          </a:xfrm>
          <a:custGeom>
            <a:avLst/>
            <a:gdLst/>
            <a:ahLst/>
            <a:cxnLst/>
            <a:rect r="r" b="b" t="t" l="l"/>
            <a:pathLst>
              <a:path h="342074" w="444777">
                <a:moveTo>
                  <a:pt x="0" y="0"/>
                </a:moveTo>
                <a:lnTo>
                  <a:pt x="444777" y="0"/>
                </a:lnTo>
                <a:lnTo>
                  <a:pt x="444777" y="342074"/>
                </a:lnTo>
                <a:lnTo>
                  <a:pt x="0" y="3420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1215767" y="4501923"/>
            <a:ext cx="444777" cy="452594"/>
          </a:xfrm>
          <a:custGeom>
            <a:avLst/>
            <a:gdLst/>
            <a:ahLst/>
            <a:cxnLst/>
            <a:rect r="r" b="b" t="t" l="l"/>
            <a:pathLst>
              <a:path h="452594" w="444777">
                <a:moveTo>
                  <a:pt x="0" y="0"/>
                </a:moveTo>
                <a:lnTo>
                  <a:pt x="444777" y="0"/>
                </a:lnTo>
                <a:lnTo>
                  <a:pt x="444777" y="452594"/>
                </a:lnTo>
                <a:lnTo>
                  <a:pt x="0" y="4525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1274743" y="5302381"/>
            <a:ext cx="326825" cy="506349"/>
          </a:xfrm>
          <a:custGeom>
            <a:avLst/>
            <a:gdLst/>
            <a:ahLst/>
            <a:cxnLst/>
            <a:rect r="r" b="b" t="t" l="l"/>
            <a:pathLst>
              <a:path h="506349" w="326825">
                <a:moveTo>
                  <a:pt x="0" y="0"/>
                </a:moveTo>
                <a:lnTo>
                  <a:pt x="326825" y="0"/>
                </a:lnTo>
                <a:lnTo>
                  <a:pt x="326825" y="506348"/>
                </a:lnTo>
                <a:lnTo>
                  <a:pt x="0" y="50634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9" id="9"/>
          <p:cNvGrpSpPr/>
          <p:nvPr/>
        </p:nvGrpSpPr>
        <p:grpSpPr>
          <a:xfrm rot="-10800000">
            <a:off x="8833349" y="4288270"/>
            <a:ext cx="621302" cy="621302"/>
            <a:chOff x="0" y="0"/>
            <a:chExt cx="6350000" cy="6350000"/>
          </a:xfrm>
        </p:grpSpPr>
        <p:sp>
          <p:nvSpPr>
            <p:cNvPr name="Freeform 10" id="10"/>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sp>
      </p:grpSp>
      <p:grpSp>
        <p:nvGrpSpPr>
          <p:cNvPr name="Group 11" id="11"/>
          <p:cNvGrpSpPr/>
          <p:nvPr/>
        </p:nvGrpSpPr>
        <p:grpSpPr>
          <a:xfrm rot="-10800000">
            <a:off x="3990484" y="8681792"/>
            <a:ext cx="1153016" cy="1153016"/>
            <a:chOff x="0" y="0"/>
            <a:chExt cx="6350000" cy="6350000"/>
          </a:xfrm>
        </p:grpSpPr>
        <p:sp>
          <p:nvSpPr>
            <p:cNvPr name="Freeform 12" id="12"/>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sp>
      </p:grpSp>
      <p:sp>
        <p:nvSpPr>
          <p:cNvPr name="Freeform 13" id="13"/>
          <p:cNvSpPr/>
          <p:nvPr/>
        </p:nvSpPr>
        <p:spPr>
          <a:xfrm flipH="false" flipV="false" rot="0">
            <a:off x="13780863" y="-1516206"/>
            <a:ext cx="4507137" cy="4507137"/>
          </a:xfrm>
          <a:custGeom>
            <a:avLst/>
            <a:gdLst/>
            <a:ahLst/>
            <a:cxnLst/>
            <a:rect r="r" b="b" t="t" l="l"/>
            <a:pathLst>
              <a:path h="4507137" w="4507137">
                <a:moveTo>
                  <a:pt x="0" y="0"/>
                </a:moveTo>
                <a:lnTo>
                  <a:pt x="4507137" y="0"/>
                </a:lnTo>
                <a:lnTo>
                  <a:pt x="4507137" y="4507136"/>
                </a:lnTo>
                <a:lnTo>
                  <a:pt x="0" y="4507136"/>
                </a:lnTo>
                <a:lnTo>
                  <a:pt x="0" y="0"/>
                </a:lnTo>
                <a:close/>
              </a:path>
            </a:pathLst>
          </a:custGeom>
          <a:blipFill>
            <a:blip r:embed="rId9"/>
            <a:stretch>
              <a:fillRect l="0" t="0" r="0" b="0"/>
            </a:stretch>
          </a:blipFill>
        </p:spPr>
      </p:sp>
      <p:sp>
        <p:nvSpPr>
          <p:cNvPr name="TextBox 14" id="14"/>
          <p:cNvSpPr txBox="true"/>
          <p:nvPr/>
        </p:nvSpPr>
        <p:spPr>
          <a:xfrm rot="0">
            <a:off x="9607207" y="7171131"/>
            <a:ext cx="9260654" cy="490639"/>
          </a:xfrm>
          <a:prstGeom prst="rect">
            <a:avLst/>
          </a:prstGeom>
        </p:spPr>
        <p:txBody>
          <a:bodyPr anchor="t" rtlCol="false" tIns="0" lIns="0" bIns="0" rIns="0">
            <a:spAutoFit/>
          </a:bodyPr>
          <a:lstStyle/>
          <a:p>
            <a:pPr>
              <a:lnSpc>
                <a:spcPts val="3960"/>
              </a:lnSpc>
              <a:spcBef>
                <a:spcPct val="0"/>
              </a:spcBef>
            </a:pPr>
            <a:r>
              <a:rPr lang="en-US" sz="2829" spc="1168">
                <a:solidFill>
                  <a:srgbClr val="0B124B"/>
                </a:solidFill>
                <a:latin typeface="Roboto Bold"/>
              </a:rPr>
              <a:t>www.aginnovation.info</a:t>
            </a:r>
          </a:p>
        </p:txBody>
      </p:sp>
      <p:sp>
        <p:nvSpPr>
          <p:cNvPr name="TextBox 15" id="15"/>
          <p:cNvSpPr txBox="true"/>
          <p:nvPr/>
        </p:nvSpPr>
        <p:spPr>
          <a:xfrm rot="0">
            <a:off x="11215767" y="2516268"/>
            <a:ext cx="6043533" cy="854075"/>
          </a:xfrm>
          <a:prstGeom prst="rect">
            <a:avLst/>
          </a:prstGeom>
        </p:spPr>
        <p:txBody>
          <a:bodyPr anchor="t" rtlCol="false" tIns="0" lIns="0" bIns="0" rIns="0">
            <a:spAutoFit/>
          </a:bodyPr>
          <a:lstStyle/>
          <a:p>
            <a:pPr>
              <a:lnSpc>
                <a:spcPts val="6999"/>
              </a:lnSpc>
              <a:spcBef>
                <a:spcPct val="0"/>
              </a:spcBef>
            </a:pPr>
            <a:r>
              <a:rPr lang="en-US" sz="4999">
                <a:solidFill>
                  <a:srgbClr val="FFFFFF"/>
                </a:solidFill>
                <a:latin typeface="Roboto Bold"/>
              </a:rPr>
              <a:t>CONTACT US:</a:t>
            </a:r>
          </a:p>
        </p:txBody>
      </p:sp>
      <p:sp>
        <p:nvSpPr>
          <p:cNvPr name="TextBox 16" id="16"/>
          <p:cNvSpPr txBox="true"/>
          <p:nvPr/>
        </p:nvSpPr>
        <p:spPr>
          <a:xfrm rot="0">
            <a:off x="12251745" y="4551541"/>
            <a:ext cx="5305664" cy="358031"/>
          </a:xfrm>
          <a:prstGeom prst="rect">
            <a:avLst/>
          </a:prstGeom>
        </p:spPr>
        <p:txBody>
          <a:bodyPr anchor="t" rtlCol="false" tIns="0" lIns="0" bIns="0" rIns="0">
            <a:spAutoFit/>
          </a:bodyPr>
          <a:lstStyle/>
          <a:p>
            <a:pPr>
              <a:lnSpc>
                <a:spcPts val="2841"/>
              </a:lnSpc>
              <a:spcBef>
                <a:spcPct val="0"/>
              </a:spcBef>
            </a:pPr>
            <a:r>
              <a:rPr lang="en-US" sz="2029">
                <a:solidFill>
                  <a:srgbClr val="FFFFFF"/>
                </a:solidFill>
                <a:latin typeface="Roboto"/>
              </a:rPr>
              <a:t>https://www.aginnovation.info/</a:t>
            </a:r>
          </a:p>
        </p:txBody>
      </p:sp>
      <p:sp>
        <p:nvSpPr>
          <p:cNvPr name="TextBox 17" id="17"/>
          <p:cNvSpPr txBox="true"/>
          <p:nvPr/>
        </p:nvSpPr>
        <p:spPr>
          <a:xfrm rot="0">
            <a:off x="12251745" y="5361265"/>
            <a:ext cx="5305664" cy="358031"/>
          </a:xfrm>
          <a:prstGeom prst="rect">
            <a:avLst/>
          </a:prstGeom>
        </p:spPr>
        <p:txBody>
          <a:bodyPr anchor="t" rtlCol="false" tIns="0" lIns="0" bIns="0" rIns="0">
            <a:spAutoFit/>
          </a:bodyPr>
          <a:lstStyle/>
          <a:p>
            <a:pPr>
              <a:lnSpc>
                <a:spcPts val="2841"/>
              </a:lnSpc>
              <a:spcBef>
                <a:spcPct val="0"/>
              </a:spcBef>
            </a:pPr>
            <a:r>
              <a:rPr lang="en-US" sz="2029">
                <a:solidFill>
                  <a:srgbClr val="FFFFFF"/>
                </a:solidFill>
                <a:latin typeface="Roboto"/>
              </a:rPr>
              <a:t>123 Anywhere ST., Any City, ST 12345</a:t>
            </a:r>
          </a:p>
        </p:txBody>
      </p:sp>
      <p:sp>
        <p:nvSpPr>
          <p:cNvPr name="TextBox 18" id="18"/>
          <p:cNvSpPr txBox="true"/>
          <p:nvPr/>
        </p:nvSpPr>
        <p:spPr>
          <a:xfrm rot="0">
            <a:off x="12251745" y="3741818"/>
            <a:ext cx="5305664" cy="358031"/>
          </a:xfrm>
          <a:prstGeom prst="rect">
            <a:avLst/>
          </a:prstGeom>
        </p:spPr>
        <p:txBody>
          <a:bodyPr anchor="t" rtlCol="false" tIns="0" lIns="0" bIns="0" rIns="0">
            <a:spAutoFit/>
          </a:bodyPr>
          <a:lstStyle/>
          <a:p>
            <a:pPr>
              <a:lnSpc>
                <a:spcPts val="2841"/>
              </a:lnSpc>
              <a:spcBef>
                <a:spcPct val="0"/>
              </a:spcBef>
            </a:pPr>
            <a:r>
              <a:rPr lang="en-US" sz="2029">
                <a:solidFill>
                  <a:srgbClr val="FFFFFF"/>
                </a:solidFill>
                <a:latin typeface="Roboto"/>
              </a:rPr>
              <a:t>Info@aginnovation.info</a:t>
            </a:r>
          </a:p>
        </p:txBody>
      </p:sp>
      <p:sp>
        <p:nvSpPr>
          <p:cNvPr name="Freeform 19" id="19"/>
          <p:cNvSpPr/>
          <p:nvPr/>
        </p:nvSpPr>
        <p:spPr>
          <a:xfrm flipH="false" flipV="false" rot="0">
            <a:off x="8040912" y="6828068"/>
            <a:ext cx="1221964" cy="1243439"/>
          </a:xfrm>
          <a:custGeom>
            <a:avLst/>
            <a:gdLst/>
            <a:ahLst/>
            <a:cxnLst/>
            <a:rect r="r" b="b" t="t" l="l"/>
            <a:pathLst>
              <a:path h="1243439" w="1221964">
                <a:moveTo>
                  <a:pt x="0" y="0"/>
                </a:moveTo>
                <a:lnTo>
                  <a:pt x="1221964" y="0"/>
                </a:lnTo>
                <a:lnTo>
                  <a:pt x="1221964" y="1243440"/>
                </a:lnTo>
                <a:lnTo>
                  <a:pt x="0" y="124344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p:nvPr/>
        </p:nvGrpSpPr>
        <p:grpSpPr>
          <a:xfrm rot="0">
            <a:off x="1841963" y="7089904"/>
            <a:ext cx="1153016" cy="1153016"/>
            <a:chOff x="0" y="0"/>
            <a:chExt cx="6350000" cy="6350000"/>
          </a:xfrm>
        </p:grpSpPr>
        <p:sp>
          <p:nvSpPr>
            <p:cNvPr name="Freeform 4" id="4"/>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sp>
      </p:grpSp>
      <p:grpSp>
        <p:nvGrpSpPr>
          <p:cNvPr name="Group 5" id="5"/>
          <p:cNvGrpSpPr/>
          <p:nvPr/>
        </p:nvGrpSpPr>
        <p:grpSpPr>
          <a:xfrm rot="0">
            <a:off x="-485022" y="7912483"/>
            <a:ext cx="2615770" cy="2615770"/>
            <a:chOff x="0" y="0"/>
            <a:chExt cx="6350000" cy="6350000"/>
          </a:xfrm>
        </p:grpSpPr>
        <p:sp>
          <p:nvSpPr>
            <p:cNvPr name="Freeform 6" id="6"/>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sp>
      </p:grpSp>
      <p:grpSp>
        <p:nvGrpSpPr>
          <p:cNvPr name="Group 7" id="7"/>
          <p:cNvGrpSpPr/>
          <p:nvPr/>
        </p:nvGrpSpPr>
        <p:grpSpPr>
          <a:xfrm rot="-10800000">
            <a:off x="15293021" y="1385527"/>
            <a:ext cx="1153016" cy="1153016"/>
            <a:chOff x="0" y="0"/>
            <a:chExt cx="6350000" cy="6350000"/>
          </a:xfrm>
        </p:grpSpPr>
        <p:sp>
          <p:nvSpPr>
            <p:cNvPr name="Freeform 8" id="8"/>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sp>
      </p:grpSp>
      <p:grpSp>
        <p:nvGrpSpPr>
          <p:cNvPr name="Group 9" id="9"/>
          <p:cNvGrpSpPr/>
          <p:nvPr/>
        </p:nvGrpSpPr>
        <p:grpSpPr>
          <a:xfrm rot="-10800000">
            <a:off x="16157252" y="-899805"/>
            <a:ext cx="2615770" cy="2615770"/>
            <a:chOff x="0" y="0"/>
            <a:chExt cx="6350000" cy="6350000"/>
          </a:xfrm>
        </p:grpSpPr>
        <p:sp>
          <p:nvSpPr>
            <p:cNvPr name="Freeform 10" id="10"/>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667"/>
              </a:srgbClr>
            </a:solidFill>
          </p:spPr>
        </p:sp>
      </p:grpSp>
      <p:sp>
        <p:nvSpPr>
          <p:cNvPr name="Freeform 11" id="11"/>
          <p:cNvSpPr/>
          <p:nvPr/>
        </p:nvSpPr>
        <p:spPr>
          <a:xfrm flipH="false" flipV="false" rot="0">
            <a:off x="5081811" y="-140356"/>
            <a:ext cx="8124379" cy="6796236"/>
          </a:xfrm>
          <a:custGeom>
            <a:avLst/>
            <a:gdLst/>
            <a:ahLst/>
            <a:cxnLst/>
            <a:rect r="r" b="b" t="t" l="l"/>
            <a:pathLst>
              <a:path h="6796236" w="8124379">
                <a:moveTo>
                  <a:pt x="0" y="0"/>
                </a:moveTo>
                <a:lnTo>
                  <a:pt x="8124378" y="0"/>
                </a:lnTo>
                <a:lnTo>
                  <a:pt x="8124378" y="6796235"/>
                </a:lnTo>
                <a:lnTo>
                  <a:pt x="0" y="6796235"/>
                </a:lnTo>
                <a:lnTo>
                  <a:pt x="0" y="0"/>
                </a:lnTo>
                <a:close/>
              </a:path>
            </a:pathLst>
          </a:custGeom>
          <a:blipFill>
            <a:blip r:embed="rId3">
              <a:alphaModFix amt="51000"/>
            </a:blip>
            <a:stretch>
              <a:fillRect l="0" t="-9771" r="0" b="-9771"/>
            </a:stretch>
          </a:blipFill>
        </p:spPr>
      </p:sp>
      <p:sp>
        <p:nvSpPr>
          <p:cNvPr name="TextBox 12" id="12"/>
          <p:cNvSpPr txBox="true"/>
          <p:nvPr/>
        </p:nvSpPr>
        <p:spPr>
          <a:xfrm rot="0">
            <a:off x="15080359" y="9220200"/>
            <a:ext cx="2178941" cy="250190"/>
          </a:xfrm>
          <a:prstGeom prst="rect">
            <a:avLst/>
          </a:prstGeom>
        </p:spPr>
        <p:txBody>
          <a:bodyPr anchor="t" rtlCol="false" tIns="0" lIns="0" bIns="0" rIns="0">
            <a:spAutoFit/>
          </a:bodyPr>
          <a:lstStyle/>
          <a:p>
            <a:pPr algn="r">
              <a:lnSpc>
                <a:spcPts val="1960"/>
              </a:lnSpc>
              <a:spcBef>
                <a:spcPct val="0"/>
              </a:spcBef>
            </a:pPr>
            <a:r>
              <a:rPr lang="en-US" sz="1400">
                <a:solidFill>
                  <a:srgbClr val="FFFFFF"/>
                </a:solidFill>
                <a:latin typeface="Roboto"/>
              </a:rPr>
              <a:t>Presenter Name</a:t>
            </a:r>
          </a:p>
        </p:txBody>
      </p:sp>
      <p:sp>
        <p:nvSpPr>
          <p:cNvPr name="TextBox 13" id="13"/>
          <p:cNvSpPr txBox="true"/>
          <p:nvPr/>
        </p:nvSpPr>
        <p:spPr>
          <a:xfrm rot="0">
            <a:off x="1028700" y="5231760"/>
            <a:ext cx="16230600" cy="2562570"/>
          </a:xfrm>
          <a:prstGeom prst="rect">
            <a:avLst/>
          </a:prstGeom>
        </p:spPr>
        <p:txBody>
          <a:bodyPr anchor="t" rtlCol="false" tIns="0" lIns="0" bIns="0" rIns="0">
            <a:spAutoFit/>
          </a:bodyPr>
          <a:lstStyle/>
          <a:p>
            <a:pPr algn="ctr">
              <a:lnSpc>
                <a:spcPts val="20980"/>
              </a:lnSpc>
              <a:spcBef>
                <a:spcPct val="0"/>
              </a:spcBef>
            </a:pPr>
            <a:r>
              <a:rPr lang="en-US" sz="14986">
                <a:solidFill>
                  <a:srgbClr val="FFFFFF"/>
                </a:solidFill>
                <a:latin typeface="Roboto Bold"/>
              </a:rPr>
              <a:t>THANK YOU</a:t>
            </a:r>
          </a:p>
        </p:txBody>
      </p:sp>
      <p:sp>
        <p:nvSpPr>
          <p:cNvPr name="TextBox 14" id="14"/>
          <p:cNvSpPr txBox="true"/>
          <p:nvPr/>
        </p:nvSpPr>
        <p:spPr>
          <a:xfrm rot="0">
            <a:off x="3460274" y="7880447"/>
            <a:ext cx="11367453" cy="365172"/>
          </a:xfrm>
          <a:prstGeom prst="rect">
            <a:avLst/>
          </a:prstGeom>
        </p:spPr>
        <p:txBody>
          <a:bodyPr anchor="t" rtlCol="false" tIns="0" lIns="0" bIns="0" rIns="0">
            <a:spAutoFit/>
          </a:bodyPr>
          <a:lstStyle/>
          <a:p>
            <a:pPr algn="ctr">
              <a:lnSpc>
                <a:spcPts val="2972"/>
              </a:lnSpc>
              <a:spcBef>
                <a:spcPct val="0"/>
              </a:spcBef>
            </a:pPr>
            <a:r>
              <a:rPr lang="en-US" sz="2123" spc="1184">
                <a:solidFill>
                  <a:srgbClr val="8DC63F"/>
                </a:solidFill>
                <a:latin typeface="Roboto"/>
              </a:rPr>
              <a:t>HTTPS://WWW.AGINNOVATION.INFO/</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B124B"/>
        </a:solidFill>
      </p:bgPr>
    </p:bg>
    <p:spTree>
      <p:nvGrpSpPr>
        <p:cNvPr id="1" name=""/>
        <p:cNvGrpSpPr/>
        <p:nvPr/>
      </p:nvGrpSpPr>
      <p:grpSpPr>
        <a:xfrm>
          <a:off x="0" y="0"/>
          <a:ext cx="0" cy="0"/>
          <a:chOff x="0" y="0"/>
          <a:chExt cx="0" cy="0"/>
        </a:xfrm>
      </p:grpSpPr>
      <p:grpSp>
        <p:nvGrpSpPr>
          <p:cNvPr name="Group 2" id="2"/>
          <p:cNvGrpSpPr/>
          <p:nvPr/>
        </p:nvGrpSpPr>
        <p:grpSpPr>
          <a:xfrm rot="0">
            <a:off x="9374802" y="0"/>
            <a:ext cx="8913198" cy="8394459"/>
            <a:chOff x="0" y="0"/>
            <a:chExt cx="11884263" cy="11192612"/>
          </a:xfrm>
        </p:grpSpPr>
        <p:pic>
          <p:nvPicPr>
            <p:cNvPr name="Picture 3" id="3"/>
            <p:cNvPicPr>
              <a:picLocks noChangeAspect="true"/>
            </p:cNvPicPr>
            <p:nvPr/>
          </p:nvPicPr>
          <p:blipFill>
            <a:blip r:embed="rId2"/>
            <a:srcRect l="14628" t="0" r="14628" b="0"/>
            <a:stretch>
              <a:fillRect/>
            </a:stretch>
          </p:blipFill>
          <p:spPr>
            <a:xfrm flipH="false" flipV="false">
              <a:off x="0" y="0"/>
              <a:ext cx="11884263" cy="11192612"/>
            </a:xfrm>
            <a:prstGeom prst="rect">
              <a:avLst/>
            </a:prstGeom>
          </p:spPr>
        </p:pic>
      </p:grpSp>
      <p:grpSp>
        <p:nvGrpSpPr>
          <p:cNvPr name="Group 4" id="4"/>
          <p:cNvGrpSpPr/>
          <p:nvPr/>
        </p:nvGrpSpPr>
        <p:grpSpPr>
          <a:xfrm rot="-10800000">
            <a:off x="9064151" y="1028700"/>
            <a:ext cx="621302" cy="621302"/>
            <a:chOff x="0" y="0"/>
            <a:chExt cx="6350000" cy="6350000"/>
          </a:xfrm>
        </p:grpSpPr>
        <p:sp>
          <p:nvSpPr>
            <p:cNvPr name="Freeform 5" id="5"/>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sp>
      </p:grpSp>
      <p:grpSp>
        <p:nvGrpSpPr>
          <p:cNvPr name="Group 6" id="6"/>
          <p:cNvGrpSpPr/>
          <p:nvPr/>
        </p:nvGrpSpPr>
        <p:grpSpPr>
          <a:xfrm rot="-10800000">
            <a:off x="12047210" y="7817951"/>
            <a:ext cx="1153016" cy="1153016"/>
            <a:chOff x="0" y="0"/>
            <a:chExt cx="6350000" cy="6350000"/>
          </a:xfrm>
        </p:grpSpPr>
        <p:sp>
          <p:nvSpPr>
            <p:cNvPr name="Freeform 7" id="7"/>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sp>
      </p:grpSp>
      <p:sp>
        <p:nvSpPr>
          <p:cNvPr name="Freeform 8" id="8"/>
          <p:cNvSpPr/>
          <p:nvPr/>
        </p:nvSpPr>
        <p:spPr>
          <a:xfrm flipH="false" flipV="false" rot="0">
            <a:off x="90983" y="-642055"/>
            <a:ext cx="2938749" cy="2938749"/>
          </a:xfrm>
          <a:custGeom>
            <a:avLst/>
            <a:gdLst/>
            <a:ahLst/>
            <a:cxnLst/>
            <a:rect r="r" b="b" t="t" l="l"/>
            <a:pathLst>
              <a:path h="2938749" w="2938749">
                <a:moveTo>
                  <a:pt x="0" y="0"/>
                </a:moveTo>
                <a:lnTo>
                  <a:pt x="2938748" y="0"/>
                </a:lnTo>
                <a:lnTo>
                  <a:pt x="2938748" y="2938749"/>
                </a:lnTo>
                <a:lnTo>
                  <a:pt x="0" y="2938749"/>
                </a:lnTo>
                <a:lnTo>
                  <a:pt x="0" y="0"/>
                </a:lnTo>
                <a:close/>
              </a:path>
            </a:pathLst>
          </a:custGeom>
          <a:blipFill>
            <a:blip r:embed="rId3"/>
            <a:stretch>
              <a:fillRect l="0" t="0" r="0" b="0"/>
            </a:stretch>
          </a:blipFill>
        </p:spPr>
      </p:sp>
      <p:sp>
        <p:nvSpPr>
          <p:cNvPr name="TextBox 9" id="9"/>
          <p:cNvSpPr txBox="true"/>
          <p:nvPr/>
        </p:nvSpPr>
        <p:spPr>
          <a:xfrm rot="0">
            <a:off x="15080359" y="9220200"/>
            <a:ext cx="2178941" cy="290195"/>
          </a:xfrm>
          <a:prstGeom prst="rect">
            <a:avLst/>
          </a:prstGeom>
        </p:spPr>
        <p:txBody>
          <a:bodyPr anchor="t" rtlCol="false" tIns="0" lIns="0" bIns="0" rIns="0">
            <a:spAutoFit/>
          </a:bodyPr>
          <a:lstStyle/>
          <a:p>
            <a:pPr algn="r">
              <a:lnSpc>
                <a:spcPts val="2379"/>
              </a:lnSpc>
              <a:spcBef>
                <a:spcPct val="0"/>
              </a:spcBef>
            </a:pPr>
            <a:r>
              <a:rPr lang="en-US" sz="1699">
                <a:solidFill>
                  <a:srgbClr val="FFFFFF"/>
                </a:solidFill>
                <a:latin typeface="Roboto"/>
              </a:rPr>
              <a:t>Presenter Name</a:t>
            </a:r>
          </a:p>
        </p:txBody>
      </p:sp>
      <p:sp>
        <p:nvSpPr>
          <p:cNvPr name="TextBox 10" id="10"/>
          <p:cNvSpPr txBox="true"/>
          <p:nvPr/>
        </p:nvSpPr>
        <p:spPr>
          <a:xfrm rot="0">
            <a:off x="1560357" y="2679640"/>
            <a:ext cx="7814445" cy="1739900"/>
          </a:xfrm>
          <a:prstGeom prst="rect">
            <a:avLst/>
          </a:prstGeom>
        </p:spPr>
        <p:txBody>
          <a:bodyPr anchor="t" rtlCol="false" tIns="0" lIns="0" bIns="0" rIns="0">
            <a:spAutoFit/>
          </a:bodyPr>
          <a:lstStyle/>
          <a:p>
            <a:pPr>
              <a:lnSpc>
                <a:spcPts val="6999"/>
              </a:lnSpc>
              <a:spcBef>
                <a:spcPct val="0"/>
              </a:spcBef>
            </a:pPr>
            <a:r>
              <a:rPr lang="en-US" sz="4999">
                <a:solidFill>
                  <a:srgbClr val="FFFFFF"/>
                </a:solidFill>
                <a:latin typeface="Roboto Bold"/>
              </a:rPr>
              <a:t>WELCOME TO OUR PRESENTATION</a:t>
            </a:r>
          </a:p>
        </p:txBody>
      </p:sp>
      <p:sp>
        <p:nvSpPr>
          <p:cNvPr name="TextBox 11" id="11"/>
          <p:cNvSpPr txBox="true"/>
          <p:nvPr/>
        </p:nvSpPr>
        <p:spPr>
          <a:xfrm rot="0">
            <a:off x="1560357" y="2249069"/>
            <a:ext cx="3627261" cy="283210"/>
          </a:xfrm>
          <a:prstGeom prst="rect">
            <a:avLst/>
          </a:prstGeom>
        </p:spPr>
        <p:txBody>
          <a:bodyPr anchor="t" rtlCol="false" tIns="0" lIns="0" bIns="0" rIns="0">
            <a:spAutoFit/>
          </a:bodyPr>
          <a:lstStyle/>
          <a:p>
            <a:pPr>
              <a:lnSpc>
                <a:spcPts val="2239"/>
              </a:lnSpc>
              <a:spcBef>
                <a:spcPct val="0"/>
              </a:spcBef>
            </a:pPr>
            <a:r>
              <a:rPr lang="en-US" sz="1599" spc="385">
                <a:solidFill>
                  <a:srgbClr val="8DC63F"/>
                </a:solidFill>
                <a:latin typeface="Roboto"/>
              </a:rPr>
              <a:t>BRIEF DESCRIPTION</a:t>
            </a:r>
          </a:p>
        </p:txBody>
      </p:sp>
      <p:sp>
        <p:nvSpPr>
          <p:cNvPr name="TextBox 12" id="12"/>
          <p:cNvSpPr txBox="true"/>
          <p:nvPr/>
        </p:nvSpPr>
        <p:spPr>
          <a:xfrm rot="0">
            <a:off x="1560357" y="5095875"/>
            <a:ext cx="6623026" cy="2830830"/>
          </a:xfrm>
          <a:prstGeom prst="rect">
            <a:avLst/>
          </a:prstGeom>
        </p:spPr>
        <p:txBody>
          <a:bodyPr anchor="t" rtlCol="false" tIns="0" lIns="0" bIns="0" rIns="0">
            <a:spAutoFit/>
          </a:bodyPr>
          <a:lstStyle/>
          <a:p>
            <a:pPr>
              <a:lnSpc>
                <a:spcPts val="2519"/>
              </a:lnSpc>
              <a:spcBef>
                <a:spcPct val="0"/>
              </a:spcBef>
            </a:pPr>
            <a:r>
              <a:rPr lang="en-US" sz="1799">
                <a:solidFill>
                  <a:srgbClr val="FFFFFF"/>
                </a:solidFill>
                <a:latin typeface="Robot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laborum.dolore eu fugiat nulla pariatur. Excepteur sint occaecat cupidatatoccaecat cupidatat non proident, sunt in culpa qui officia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2578373"/>
            <a:ext cx="5550077" cy="5130253"/>
            <a:chOff x="0" y="0"/>
            <a:chExt cx="7400102" cy="6840338"/>
          </a:xfrm>
        </p:grpSpPr>
        <p:pic>
          <p:nvPicPr>
            <p:cNvPr name="Picture 3" id="3"/>
            <p:cNvPicPr>
              <a:picLocks noChangeAspect="true"/>
            </p:cNvPicPr>
            <p:nvPr/>
          </p:nvPicPr>
          <p:blipFill>
            <a:blip r:embed="rId2"/>
            <a:srcRect l="13961" t="0" r="13961" b="0"/>
            <a:stretch>
              <a:fillRect/>
            </a:stretch>
          </p:blipFill>
          <p:spPr>
            <a:xfrm flipH="false" flipV="false">
              <a:off x="0" y="0"/>
              <a:ext cx="7400102" cy="6840338"/>
            </a:xfrm>
            <a:prstGeom prst="rect">
              <a:avLst/>
            </a:prstGeom>
          </p:spPr>
        </p:pic>
      </p:grpSp>
      <p:grpSp>
        <p:nvGrpSpPr>
          <p:cNvPr name="Group 4" id="4"/>
          <p:cNvGrpSpPr/>
          <p:nvPr/>
        </p:nvGrpSpPr>
        <p:grpSpPr>
          <a:xfrm rot="0">
            <a:off x="5934919" y="2578373"/>
            <a:ext cx="3209081" cy="5130253"/>
            <a:chOff x="0" y="0"/>
            <a:chExt cx="4278774" cy="6840338"/>
          </a:xfrm>
        </p:grpSpPr>
        <p:pic>
          <p:nvPicPr>
            <p:cNvPr name="Picture 5" id="5"/>
            <p:cNvPicPr>
              <a:picLocks noChangeAspect="true"/>
            </p:cNvPicPr>
            <p:nvPr/>
          </p:nvPicPr>
          <p:blipFill>
            <a:blip r:embed="rId3"/>
            <a:srcRect l="29162" t="0" r="29162" b="0"/>
            <a:stretch>
              <a:fillRect/>
            </a:stretch>
          </p:blipFill>
          <p:spPr>
            <a:xfrm flipH="false" flipV="false">
              <a:off x="0" y="0"/>
              <a:ext cx="4278774" cy="6840338"/>
            </a:xfrm>
            <a:prstGeom prst="rect">
              <a:avLst/>
            </a:prstGeom>
          </p:spPr>
        </p:pic>
      </p:grpSp>
      <p:grpSp>
        <p:nvGrpSpPr>
          <p:cNvPr name="Group 6" id="6"/>
          <p:cNvGrpSpPr/>
          <p:nvPr/>
        </p:nvGrpSpPr>
        <p:grpSpPr>
          <a:xfrm rot="0">
            <a:off x="10559280" y="4815072"/>
            <a:ext cx="207911" cy="207911"/>
            <a:chOff x="0" y="0"/>
            <a:chExt cx="6350000" cy="6350000"/>
          </a:xfrm>
        </p:grpSpPr>
        <p:sp>
          <p:nvSpPr>
            <p:cNvPr name="Freeform 7" id="7"/>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7532"/>
            </a:solidFill>
          </p:spPr>
        </p:sp>
      </p:grpSp>
      <p:grpSp>
        <p:nvGrpSpPr>
          <p:cNvPr name="Group 8" id="8"/>
          <p:cNvGrpSpPr/>
          <p:nvPr/>
        </p:nvGrpSpPr>
        <p:grpSpPr>
          <a:xfrm rot="0">
            <a:off x="10559280" y="5689164"/>
            <a:ext cx="207911" cy="207911"/>
            <a:chOff x="0" y="0"/>
            <a:chExt cx="6350000" cy="6350000"/>
          </a:xfrm>
        </p:grpSpPr>
        <p:sp>
          <p:nvSpPr>
            <p:cNvPr name="Freeform 9" id="9"/>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7532"/>
            </a:solidFill>
          </p:spPr>
        </p:sp>
      </p:grpSp>
      <p:grpSp>
        <p:nvGrpSpPr>
          <p:cNvPr name="Group 10" id="10"/>
          <p:cNvGrpSpPr/>
          <p:nvPr/>
        </p:nvGrpSpPr>
        <p:grpSpPr>
          <a:xfrm rot="0">
            <a:off x="10559280" y="6563256"/>
            <a:ext cx="207911" cy="207911"/>
            <a:chOff x="0" y="0"/>
            <a:chExt cx="6350000" cy="6350000"/>
          </a:xfrm>
        </p:grpSpPr>
        <p:sp>
          <p:nvSpPr>
            <p:cNvPr name="Freeform 11" id="11"/>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7532"/>
            </a:solidFill>
          </p:spPr>
        </p:sp>
      </p:grpSp>
      <p:grpSp>
        <p:nvGrpSpPr>
          <p:cNvPr name="Group 12" id="12"/>
          <p:cNvGrpSpPr/>
          <p:nvPr/>
        </p:nvGrpSpPr>
        <p:grpSpPr>
          <a:xfrm rot="0">
            <a:off x="10559280" y="7437348"/>
            <a:ext cx="207911" cy="207911"/>
            <a:chOff x="0" y="0"/>
            <a:chExt cx="6350000" cy="6350000"/>
          </a:xfrm>
        </p:grpSpPr>
        <p:sp>
          <p:nvSpPr>
            <p:cNvPr name="Freeform 13" id="13"/>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7532"/>
            </a:solidFill>
          </p:spPr>
        </p:sp>
      </p:grpSp>
      <p:grpSp>
        <p:nvGrpSpPr>
          <p:cNvPr name="Group 14" id="14"/>
          <p:cNvGrpSpPr/>
          <p:nvPr/>
        </p:nvGrpSpPr>
        <p:grpSpPr>
          <a:xfrm rot="-10800000">
            <a:off x="8833349" y="2267722"/>
            <a:ext cx="621302" cy="621302"/>
            <a:chOff x="0" y="0"/>
            <a:chExt cx="6350000" cy="6350000"/>
          </a:xfrm>
        </p:grpSpPr>
        <p:sp>
          <p:nvSpPr>
            <p:cNvPr name="Freeform 15" id="15"/>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7532">
                <a:alpha val="69804"/>
              </a:srgbClr>
            </a:solidFill>
          </p:spPr>
        </p:sp>
      </p:grpSp>
      <p:grpSp>
        <p:nvGrpSpPr>
          <p:cNvPr name="Group 16" id="16"/>
          <p:cNvGrpSpPr/>
          <p:nvPr/>
        </p:nvGrpSpPr>
        <p:grpSpPr>
          <a:xfrm rot="-10800000">
            <a:off x="2198530" y="7068752"/>
            <a:ext cx="1153016" cy="1153016"/>
            <a:chOff x="0" y="0"/>
            <a:chExt cx="6350000" cy="6350000"/>
          </a:xfrm>
        </p:grpSpPr>
        <p:sp>
          <p:nvSpPr>
            <p:cNvPr name="Freeform 17" id="17"/>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7532">
                <a:alpha val="69804"/>
              </a:srgbClr>
            </a:solidFill>
          </p:spPr>
        </p:sp>
      </p:grpSp>
      <p:sp>
        <p:nvSpPr>
          <p:cNvPr name="Freeform 18" id="18"/>
          <p:cNvSpPr/>
          <p:nvPr/>
        </p:nvSpPr>
        <p:spPr>
          <a:xfrm flipH="false" flipV="false" rot="0">
            <a:off x="0" y="-886920"/>
            <a:ext cx="3154642" cy="3154642"/>
          </a:xfrm>
          <a:custGeom>
            <a:avLst/>
            <a:gdLst/>
            <a:ahLst/>
            <a:cxnLst/>
            <a:rect r="r" b="b" t="t" l="l"/>
            <a:pathLst>
              <a:path h="3154642" w="3154642">
                <a:moveTo>
                  <a:pt x="0" y="0"/>
                </a:moveTo>
                <a:lnTo>
                  <a:pt x="3154642" y="0"/>
                </a:lnTo>
                <a:lnTo>
                  <a:pt x="3154642" y="3154642"/>
                </a:lnTo>
                <a:lnTo>
                  <a:pt x="0" y="3154642"/>
                </a:lnTo>
                <a:lnTo>
                  <a:pt x="0" y="0"/>
                </a:lnTo>
                <a:close/>
              </a:path>
            </a:pathLst>
          </a:custGeom>
          <a:blipFill>
            <a:blip r:embed="rId4"/>
            <a:stretch>
              <a:fillRect l="0" t="0" r="0" b="0"/>
            </a:stretch>
          </a:blipFill>
        </p:spPr>
      </p:sp>
      <p:sp>
        <p:nvSpPr>
          <p:cNvPr name="TextBox 19" id="19"/>
          <p:cNvSpPr txBox="true"/>
          <p:nvPr/>
        </p:nvSpPr>
        <p:spPr>
          <a:xfrm rot="0">
            <a:off x="15080359" y="9210675"/>
            <a:ext cx="2178941" cy="316230"/>
          </a:xfrm>
          <a:prstGeom prst="rect">
            <a:avLst/>
          </a:prstGeom>
        </p:spPr>
        <p:txBody>
          <a:bodyPr anchor="t" rtlCol="false" tIns="0" lIns="0" bIns="0" rIns="0">
            <a:spAutoFit/>
          </a:bodyPr>
          <a:lstStyle/>
          <a:p>
            <a:pPr algn="r">
              <a:lnSpc>
                <a:spcPts val="2519"/>
              </a:lnSpc>
              <a:spcBef>
                <a:spcPct val="0"/>
              </a:spcBef>
            </a:pPr>
            <a:r>
              <a:rPr lang="en-US" sz="1799">
                <a:solidFill>
                  <a:srgbClr val="0B124B"/>
                </a:solidFill>
                <a:latin typeface="Roboto"/>
              </a:rPr>
              <a:t>Presenter Name</a:t>
            </a:r>
          </a:p>
        </p:txBody>
      </p:sp>
      <p:sp>
        <p:nvSpPr>
          <p:cNvPr name="TextBox 20" id="20"/>
          <p:cNvSpPr txBox="true"/>
          <p:nvPr/>
        </p:nvSpPr>
        <p:spPr>
          <a:xfrm rot="0">
            <a:off x="10559280" y="2961319"/>
            <a:ext cx="6785745" cy="854075"/>
          </a:xfrm>
          <a:prstGeom prst="rect">
            <a:avLst/>
          </a:prstGeom>
        </p:spPr>
        <p:txBody>
          <a:bodyPr anchor="t" rtlCol="false" tIns="0" lIns="0" bIns="0" rIns="0">
            <a:spAutoFit/>
          </a:bodyPr>
          <a:lstStyle/>
          <a:p>
            <a:pPr>
              <a:lnSpc>
                <a:spcPts val="6999"/>
              </a:lnSpc>
              <a:spcBef>
                <a:spcPct val="0"/>
              </a:spcBef>
            </a:pPr>
            <a:r>
              <a:rPr lang="en-US" sz="4999">
                <a:solidFill>
                  <a:srgbClr val="0B124B"/>
                </a:solidFill>
                <a:latin typeface="Roboto Bold"/>
              </a:rPr>
              <a:t>AGENDA</a:t>
            </a:r>
          </a:p>
        </p:txBody>
      </p:sp>
      <p:sp>
        <p:nvSpPr>
          <p:cNvPr name="TextBox 21" id="21"/>
          <p:cNvSpPr txBox="true"/>
          <p:nvPr/>
        </p:nvSpPr>
        <p:spPr>
          <a:xfrm rot="0">
            <a:off x="10559280" y="2530748"/>
            <a:ext cx="3627261" cy="283210"/>
          </a:xfrm>
          <a:prstGeom prst="rect">
            <a:avLst/>
          </a:prstGeom>
        </p:spPr>
        <p:txBody>
          <a:bodyPr anchor="t" rtlCol="false" tIns="0" lIns="0" bIns="0" rIns="0">
            <a:spAutoFit/>
          </a:bodyPr>
          <a:lstStyle/>
          <a:p>
            <a:pPr>
              <a:lnSpc>
                <a:spcPts val="2239"/>
              </a:lnSpc>
              <a:spcBef>
                <a:spcPct val="0"/>
              </a:spcBef>
            </a:pPr>
            <a:r>
              <a:rPr lang="en-US" sz="1599" spc="385">
                <a:solidFill>
                  <a:srgbClr val="0B124B"/>
                </a:solidFill>
                <a:latin typeface="Roboto"/>
              </a:rPr>
              <a:t>PRESENTATION NAME</a:t>
            </a:r>
          </a:p>
        </p:txBody>
      </p:sp>
      <p:sp>
        <p:nvSpPr>
          <p:cNvPr name="TextBox 22" id="22"/>
          <p:cNvSpPr txBox="true"/>
          <p:nvPr/>
        </p:nvSpPr>
        <p:spPr>
          <a:xfrm rot="0">
            <a:off x="11051294" y="4704080"/>
            <a:ext cx="4029065" cy="382270"/>
          </a:xfrm>
          <a:prstGeom prst="rect">
            <a:avLst/>
          </a:prstGeom>
        </p:spPr>
        <p:txBody>
          <a:bodyPr anchor="t" rtlCol="false" tIns="0" lIns="0" bIns="0" rIns="0">
            <a:spAutoFit/>
          </a:bodyPr>
          <a:lstStyle/>
          <a:p>
            <a:pPr>
              <a:lnSpc>
                <a:spcPts val="3079"/>
              </a:lnSpc>
              <a:spcBef>
                <a:spcPct val="0"/>
              </a:spcBef>
            </a:pPr>
            <a:r>
              <a:rPr lang="en-US" sz="2199">
                <a:solidFill>
                  <a:srgbClr val="0B124B"/>
                </a:solidFill>
                <a:latin typeface="Roboto"/>
              </a:rPr>
              <a:t>Nibh praesent tristique magna </a:t>
            </a:r>
          </a:p>
        </p:txBody>
      </p:sp>
      <p:sp>
        <p:nvSpPr>
          <p:cNvPr name="TextBox 23" id="23"/>
          <p:cNvSpPr txBox="true"/>
          <p:nvPr/>
        </p:nvSpPr>
        <p:spPr>
          <a:xfrm rot="0">
            <a:off x="11051294" y="5578172"/>
            <a:ext cx="4029065" cy="382270"/>
          </a:xfrm>
          <a:prstGeom prst="rect">
            <a:avLst/>
          </a:prstGeom>
        </p:spPr>
        <p:txBody>
          <a:bodyPr anchor="t" rtlCol="false" tIns="0" lIns="0" bIns="0" rIns="0">
            <a:spAutoFit/>
          </a:bodyPr>
          <a:lstStyle/>
          <a:p>
            <a:pPr>
              <a:lnSpc>
                <a:spcPts val="3079"/>
              </a:lnSpc>
              <a:spcBef>
                <a:spcPct val="0"/>
              </a:spcBef>
            </a:pPr>
            <a:r>
              <a:rPr lang="en-US" sz="2199">
                <a:solidFill>
                  <a:srgbClr val="0B124B"/>
                </a:solidFill>
                <a:latin typeface="Roboto"/>
              </a:rPr>
              <a:t>Ac tincidunt vitae semper quis</a:t>
            </a:r>
          </a:p>
        </p:txBody>
      </p:sp>
      <p:sp>
        <p:nvSpPr>
          <p:cNvPr name="TextBox 24" id="24"/>
          <p:cNvSpPr txBox="true"/>
          <p:nvPr/>
        </p:nvSpPr>
        <p:spPr>
          <a:xfrm rot="0">
            <a:off x="11051294" y="6452264"/>
            <a:ext cx="4029065" cy="382270"/>
          </a:xfrm>
          <a:prstGeom prst="rect">
            <a:avLst/>
          </a:prstGeom>
        </p:spPr>
        <p:txBody>
          <a:bodyPr anchor="t" rtlCol="false" tIns="0" lIns="0" bIns="0" rIns="0">
            <a:spAutoFit/>
          </a:bodyPr>
          <a:lstStyle/>
          <a:p>
            <a:pPr>
              <a:lnSpc>
                <a:spcPts val="3079"/>
              </a:lnSpc>
              <a:spcBef>
                <a:spcPct val="0"/>
              </a:spcBef>
            </a:pPr>
            <a:r>
              <a:rPr lang="en-US" sz="2199">
                <a:solidFill>
                  <a:srgbClr val="0B124B"/>
                </a:solidFill>
                <a:latin typeface="Roboto"/>
              </a:rPr>
              <a:t>Lorem ipsum dolor sit amet</a:t>
            </a:r>
          </a:p>
        </p:txBody>
      </p:sp>
      <p:sp>
        <p:nvSpPr>
          <p:cNvPr name="TextBox 25" id="25"/>
          <p:cNvSpPr txBox="true"/>
          <p:nvPr/>
        </p:nvSpPr>
        <p:spPr>
          <a:xfrm rot="0">
            <a:off x="11051294" y="7326356"/>
            <a:ext cx="4029065" cy="382270"/>
          </a:xfrm>
          <a:prstGeom prst="rect">
            <a:avLst/>
          </a:prstGeom>
        </p:spPr>
        <p:txBody>
          <a:bodyPr anchor="t" rtlCol="false" tIns="0" lIns="0" bIns="0" rIns="0">
            <a:spAutoFit/>
          </a:bodyPr>
          <a:lstStyle/>
          <a:p>
            <a:pPr>
              <a:lnSpc>
                <a:spcPts val="3079"/>
              </a:lnSpc>
              <a:spcBef>
                <a:spcPct val="0"/>
              </a:spcBef>
            </a:pPr>
            <a:r>
              <a:rPr lang="en-US" sz="2199">
                <a:solidFill>
                  <a:srgbClr val="0B124B"/>
                </a:solidFill>
                <a:latin typeface="Roboto"/>
              </a:rPr>
              <a:t>Integer vitae justo eget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B124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2423150" y="3607356"/>
            <a:ext cx="3778459" cy="377845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64631" t="-2199" r="-19976" b="-20795"/>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8DC63F"/>
            </a:solidFill>
          </p:spPr>
        </p:sp>
      </p:grpSp>
      <p:grpSp>
        <p:nvGrpSpPr>
          <p:cNvPr name="Group 5" id="5"/>
          <p:cNvGrpSpPr>
            <a:grpSpLocks noChangeAspect="true"/>
          </p:cNvGrpSpPr>
          <p:nvPr/>
        </p:nvGrpSpPr>
        <p:grpSpPr>
          <a:xfrm rot="0">
            <a:off x="7254771" y="3607356"/>
            <a:ext cx="3778459" cy="3778459"/>
            <a:chOff x="0" y="0"/>
            <a:chExt cx="6350000" cy="6350000"/>
          </a:xfrm>
        </p:grpSpPr>
        <p:sp>
          <p:nvSpPr>
            <p:cNvPr name="Freeform 6" id="6"/>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100531" t="-12095" r="0" b="-21759"/>
              </a:stretch>
            </a:blipFill>
          </p:spPr>
        </p:sp>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8DC63F"/>
            </a:solidFill>
          </p:spPr>
        </p:sp>
      </p:grpSp>
      <p:grpSp>
        <p:nvGrpSpPr>
          <p:cNvPr name="Group 8" id="8"/>
          <p:cNvGrpSpPr>
            <a:grpSpLocks noChangeAspect="true"/>
          </p:cNvGrpSpPr>
          <p:nvPr/>
        </p:nvGrpSpPr>
        <p:grpSpPr>
          <a:xfrm rot="0">
            <a:off x="12086391" y="3607356"/>
            <a:ext cx="3778459" cy="3778459"/>
            <a:chOff x="0" y="0"/>
            <a:chExt cx="6350000" cy="6350000"/>
          </a:xfrm>
        </p:grpSpPr>
        <p:sp>
          <p:nvSpPr>
            <p:cNvPr name="Freeform 9" id="9"/>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l="-21130" t="-6354" r="0" b="-75455"/>
              </a:stretch>
            </a:blipFill>
          </p:spPr>
        </p:sp>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8DC63F"/>
            </a:solidFill>
          </p:spPr>
        </p:sp>
      </p:grpSp>
      <p:sp>
        <p:nvSpPr>
          <p:cNvPr name="Freeform 11" id="11">
            <a:hlinkClick r:id="rId6" tooltip="https://www.aginnovation.info"/>
          </p:cNvPr>
          <p:cNvSpPr/>
          <p:nvPr/>
        </p:nvSpPr>
        <p:spPr>
          <a:xfrm flipH="false" flipV="false" rot="0">
            <a:off x="0" y="-734186"/>
            <a:ext cx="2938749" cy="2938749"/>
          </a:xfrm>
          <a:custGeom>
            <a:avLst/>
            <a:gdLst/>
            <a:ahLst/>
            <a:cxnLst/>
            <a:rect r="r" b="b" t="t" l="l"/>
            <a:pathLst>
              <a:path h="2938749" w="2938749">
                <a:moveTo>
                  <a:pt x="0" y="0"/>
                </a:moveTo>
                <a:lnTo>
                  <a:pt x="2938749" y="0"/>
                </a:lnTo>
                <a:lnTo>
                  <a:pt x="2938749" y="2938748"/>
                </a:lnTo>
                <a:lnTo>
                  <a:pt x="0" y="2938748"/>
                </a:lnTo>
                <a:lnTo>
                  <a:pt x="0" y="0"/>
                </a:lnTo>
                <a:close/>
              </a:path>
            </a:pathLst>
          </a:custGeom>
          <a:blipFill>
            <a:blip r:embed="rId5"/>
            <a:stretch>
              <a:fillRect l="0" t="0" r="0" b="0"/>
            </a:stretch>
          </a:blipFill>
        </p:spPr>
      </p:sp>
      <p:sp>
        <p:nvSpPr>
          <p:cNvPr name="TextBox 12" id="12"/>
          <p:cNvSpPr txBox="true"/>
          <p:nvPr/>
        </p:nvSpPr>
        <p:spPr>
          <a:xfrm rot="0">
            <a:off x="1028700" y="2109312"/>
            <a:ext cx="16230600" cy="854075"/>
          </a:xfrm>
          <a:prstGeom prst="rect">
            <a:avLst/>
          </a:prstGeom>
        </p:spPr>
        <p:txBody>
          <a:bodyPr anchor="t" rtlCol="false" tIns="0" lIns="0" bIns="0" rIns="0">
            <a:spAutoFit/>
          </a:bodyPr>
          <a:lstStyle/>
          <a:p>
            <a:pPr algn="ctr">
              <a:lnSpc>
                <a:spcPts val="6999"/>
              </a:lnSpc>
              <a:spcBef>
                <a:spcPct val="0"/>
              </a:spcBef>
            </a:pPr>
            <a:r>
              <a:rPr lang="en-US" sz="4999">
                <a:solidFill>
                  <a:srgbClr val="FFFFFF"/>
                </a:solidFill>
                <a:latin typeface="Roboto Bold"/>
              </a:rPr>
              <a:t>MEET THE TEAM</a:t>
            </a:r>
          </a:p>
        </p:txBody>
      </p:sp>
      <p:sp>
        <p:nvSpPr>
          <p:cNvPr name="TextBox 13" id="13"/>
          <p:cNvSpPr txBox="true"/>
          <p:nvPr/>
        </p:nvSpPr>
        <p:spPr>
          <a:xfrm rot="0">
            <a:off x="6201609" y="1678741"/>
            <a:ext cx="5884782" cy="283210"/>
          </a:xfrm>
          <a:prstGeom prst="rect">
            <a:avLst/>
          </a:prstGeom>
        </p:spPr>
        <p:txBody>
          <a:bodyPr anchor="t" rtlCol="false" tIns="0" lIns="0" bIns="0" rIns="0">
            <a:spAutoFit/>
          </a:bodyPr>
          <a:lstStyle/>
          <a:p>
            <a:pPr algn="ctr">
              <a:lnSpc>
                <a:spcPts val="2239"/>
              </a:lnSpc>
              <a:spcBef>
                <a:spcPct val="0"/>
              </a:spcBef>
            </a:pPr>
            <a:r>
              <a:rPr lang="en-US" sz="1599" spc="385">
                <a:solidFill>
                  <a:srgbClr val="8DC63F"/>
                </a:solidFill>
                <a:latin typeface="Roboto"/>
              </a:rPr>
              <a:t>TEAM NAME</a:t>
            </a:r>
          </a:p>
        </p:txBody>
      </p:sp>
      <p:sp>
        <p:nvSpPr>
          <p:cNvPr name="TextBox 14" id="14"/>
          <p:cNvSpPr txBox="true"/>
          <p:nvPr/>
        </p:nvSpPr>
        <p:spPr>
          <a:xfrm rot="0">
            <a:off x="2553723" y="8244404"/>
            <a:ext cx="3554444" cy="316230"/>
          </a:xfrm>
          <a:prstGeom prst="rect">
            <a:avLst/>
          </a:prstGeom>
        </p:spPr>
        <p:txBody>
          <a:bodyPr anchor="t" rtlCol="false" tIns="0" lIns="0" bIns="0" rIns="0">
            <a:spAutoFit/>
          </a:bodyPr>
          <a:lstStyle/>
          <a:p>
            <a:pPr algn="ctr">
              <a:lnSpc>
                <a:spcPts val="2519"/>
              </a:lnSpc>
              <a:spcBef>
                <a:spcPct val="0"/>
              </a:spcBef>
            </a:pPr>
            <a:r>
              <a:rPr lang="en-US" sz="1799">
                <a:solidFill>
                  <a:srgbClr val="8DC63F"/>
                </a:solidFill>
                <a:latin typeface="Roboto"/>
              </a:rPr>
              <a:t>Position Title</a:t>
            </a:r>
          </a:p>
        </p:txBody>
      </p:sp>
      <p:sp>
        <p:nvSpPr>
          <p:cNvPr name="TextBox 15" id="15"/>
          <p:cNvSpPr txBox="true"/>
          <p:nvPr/>
        </p:nvSpPr>
        <p:spPr>
          <a:xfrm rot="0">
            <a:off x="2516592" y="7773605"/>
            <a:ext cx="3591574" cy="382270"/>
          </a:xfrm>
          <a:prstGeom prst="rect">
            <a:avLst/>
          </a:prstGeom>
        </p:spPr>
        <p:txBody>
          <a:bodyPr anchor="t" rtlCol="false" tIns="0" lIns="0" bIns="0" rIns="0">
            <a:spAutoFit/>
          </a:bodyPr>
          <a:lstStyle/>
          <a:p>
            <a:pPr algn="ctr">
              <a:lnSpc>
                <a:spcPts val="3079"/>
              </a:lnSpc>
              <a:spcBef>
                <a:spcPct val="0"/>
              </a:spcBef>
            </a:pPr>
            <a:r>
              <a:rPr lang="en-US" sz="2199">
                <a:solidFill>
                  <a:srgbClr val="FFFFFF"/>
                </a:solidFill>
                <a:latin typeface="Roboto Bold"/>
              </a:rPr>
              <a:t>Person Name</a:t>
            </a:r>
          </a:p>
        </p:txBody>
      </p:sp>
      <p:sp>
        <p:nvSpPr>
          <p:cNvPr name="TextBox 16" id="16"/>
          <p:cNvSpPr txBox="true"/>
          <p:nvPr/>
        </p:nvSpPr>
        <p:spPr>
          <a:xfrm rot="0">
            <a:off x="7385344" y="8244404"/>
            <a:ext cx="3554444" cy="316230"/>
          </a:xfrm>
          <a:prstGeom prst="rect">
            <a:avLst/>
          </a:prstGeom>
        </p:spPr>
        <p:txBody>
          <a:bodyPr anchor="t" rtlCol="false" tIns="0" lIns="0" bIns="0" rIns="0">
            <a:spAutoFit/>
          </a:bodyPr>
          <a:lstStyle/>
          <a:p>
            <a:pPr algn="ctr">
              <a:lnSpc>
                <a:spcPts val="2519"/>
              </a:lnSpc>
              <a:spcBef>
                <a:spcPct val="0"/>
              </a:spcBef>
            </a:pPr>
            <a:r>
              <a:rPr lang="en-US" sz="1799">
                <a:solidFill>
                  <a:srgbClr val="8DC63F"/>
                </a:solidFill>
                <a:latin typeface="Roboto"/>
              </a:rPr>
              <a:t>Position title</a:t>
            </a:r>
          </a:p>
        </p:txBody>
      </p:sp>
      <p:sp>
        <p:nvSpPr>
          <p:cNvPr name="TextBox 17" id="17"/>
          <p:cNvSpPr txBox="true"/>
          <p:nvPr/>
        </p:nvSpPr>
        <p:spPr>
          <a:xfrm rot="0">
            <a:off x="7348213" y="7773605"/>
            <a:ext cx="3591574" cy="382270"/>
          </a:xfrm>
          <a:prstGeom prst="rect">
            <a:avLst/>
          </a:prstGeom>
        </p:spPr>
        <p:txBody>
          <a:bodyPr anchor="t" rtlCol="false" tIns="0" lIns="0" bIns="0" rIns="0">
            <a:spAutoFit/>
          </a:bodyPr>
          <a:lstStyle/>
          <a:p>
            <a:pPr algn="ctr">
              <a:lnSpc>
                <a:spcPts val="3079"/>
              </a:lnSpc>
              <a:spcBef>
                <a:spcPct val="0"/>
              </a:spcBef>
            </a:pPr>
            <a:r>
              <a:rPr lang="en-US" sz="2199">
                <a:solidFill>
                  <a:srgbClr val="FFFFFF"/>
                </a:solidFill>
                <a:latin typeface="Roboto Bold"/>
              </a:rPr>
              <a:t>Person name</a:t>
            </a:r>
          </a:p>
        </p:txBody>
      </p:sp>
      <p:sp>
        <p:nvSpPr>
          <p:cNvPr name="TextBox 18" id="18"/>
          <p:cNvSpPr txBox="true"/>
          <p:nvPr/>
        </p:nvSpPr>
        <p:spPr>
          <a:xfrm rot="0">
            <a:off x="12216964" y="8244404"/>
            <a:ext cx="3554444" cy="316230"/>
          </a:xfrm>
          <a:prstGeom prst="rect">
            <a:avLst/>
          </a:prstGeom>
        </p:spPr>
        <p:txBody>
          <a:bodyPr anchor="t" rtlCol="false" tIns="0" lIns="0" bIns="0" rIns="0">
            <a:spAutoFit/>
          </a:bodyPr>
          <a:lstStyle/>
          <a:p>
            <a:pPr algn="ctr">
              <a:lnSpc>
                <a:spcPts val="2519"/>
              </a:lnSpc>
              <a:spcBef>
                <a:spcPct val="0"/>
              </a:spcBef>
            </a:pPr>
            <a:r>
              <a:rPr lang="en-US" sz="1799">
                <a:solidFill>
                  <a:srgbClr val="8DC63F"/>
                </a:solidFill>
                <a:latin typeface="Roboto"/>
              </a:rPr>
              <a:t>Position title</a:t>
            </a:r>
          </a:p>
        </p:txBody>
      </p:sp>
      <p:sp>
        <p:nvSpPr>
          <p:cNvPr name="TextBox 19" id="19"/>
          <p:cNvSpPr txBox="true"/>
          <p:nvPr/>
        </p:nvSpPr>
        <p:spPr>
          <a:xfrm rot="0">
            <a:off x="12179833" y="7773605"/>
            <a:ext cx="3591574" cy="382270"/>
          </a:xfrm>
          <a:prstGeom prst="rect">
            <a:avLst/>
          </a:prstGeom>
        </p:spPr>
        <p:txBody>
          <a:bodyPr anchor="t" rtlCol="false" tIns="0" lIns="0" bIns="0" rIns="0">
            <a:spAutoFit/>
          </a:bodyPr>
          <a:lstStyle/>
          <a:p>
            <a:pPr algn="ctr">
              <a:lnSpc>
                <a:spcPts val="3079"/>
              </a:lnSpc>
              <a:spcBef>
                <a:spcPct val="0"/>
              </a:spcBef>
            </a:pPr>
            <a:r>
              <a:rPr lang="en-US" sz="2199">
                <a:solidFill>
                  <a:srgbClr val="FFFFFF"/>
                </a:solidFill>
                <a:latin typeface="Roboto Bold"/>
              </a:rPr>
              <a:t>Person name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366043" y="1655140"/>
            <a:ext cx="4223578" cy="4223578"/>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5046" t="0" r="-25046" b="0"/>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A07532"/>
            </a:solidFill>
          </p:spPr>
        </p:sp>
      </p:grpSp>
      <p:grpSp>
        <p:nvGrpSpPr>
          <p:cNvPr name="Group 5" id="5"/>
          <p:cNvGrpSpPr>
            <a:grpSpLocks noChangeAspect="true"/>
          </p:cNvGrpSpPr>
          <p:nvPr/>
        </p:nvGrpSpPr>
        <p:grpSpPr>
          <a:xfrm rot="0">
            <a:off x="4491031" y="5034722"/>
            <a:ext cx="4223578" cy="4223578"/>
            <a:chOff x="0" y="0"/>
            <a:chExt cx="6350000" cy="6350000"/>
          </a:xfrm>
        </p:grpSpPr>
        <p:sp>
          <p:nvSpPr>
            <p:cNvPr name="Freeform 6" id="6"/>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0" t="-21047" r="0" b="-21047"/>
              </a:stretch>
            </a:blipFill>
          </p:spPr>
        </p:sp>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A07532"/>
            </a:solidFill>
          </p:spPr>
        </p:sp>
      </p:grpSp>
      <p:grpSp>
        <p:nvGrpSpPr>
          <p:cNvPr name="Group 8" id="8"/>
          <p:cNvGrpSpPr/>
          <p:nvPr/>
        </p:nvGrpSpPr>
        <p:grpSpPr>
          <a:xfrm rot="0">
            <a:off x="6126729" y="1655140"/>
            <a:ext cx="2811743" cy="2811743"/>
            <a:chOff x="0" y="0"/>
            <a:chExt cx="6350000" cy="6350000"/>
          </a:xfrm>
        </p:grpSpPr>
        <p:sp>
          <p:nvSpPr>
            <p:cNvPr name="Freeform 9" id="9"/>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7532"/>
            </a:solidFill>
          </p:spPr>
        </p:sp>
      </p:grpSp>
      <p:grpSp>
        <p:nvGrpSpPr>
          <p:cNvPr name="Group 10" id="10"/>
          <p:cNvGrpSpPr/>
          <p:nvPr/>
        </p:nvGrpSpPr>
        <p:grpSpPr>
          <a:xfrm rot="0">
            <a:off x="6596790" y="2125201"/>
            <a:ext cx="1871621" cy="1871621"/>
            <a:chOff x="0" y="0"/>
            <a:chExt cx="2495495" cy="2495495"/>
          </a:xfrm>
        </p:grpSpPr>
        <p:sp>
          <p:nvSpPr>
            <p:cNvPr name="TextBox 11" id="11"/>
            <p:cNvSpPr txBox="true"/>
            <p:nvPr/>
          </p:nvSpPr>
          <p:spPr>
            <a:xfrm rot="0">
              <a:off x="775657" y="913335"/>
              <a:ext cx="944181" cy="611674"/>
            </a:xfrm>
            <a:prstGeom prst="rect">
              <a:avLst/>
            </a:prstGeom>
          </p:spPr>
          <p:txBody>
            <a:bodyPr anchor="t" rtlCol="false" tIns="0" lIns="0" bIns="0" rIns="0">
              <a:spAutoFit/>
            </a:bodyPr>
            <a:lstStyle/>
            <a:p>
              <a:pPr algn="ctr">
                <a:lnSpc>
                  <a:spcPts val="3821"/>
                </a:lnSpc>
              </a:pPr>
              <a:r>
                <a:rPr lang="en-US" sz="2729">
                  <a:solidFill>
                    <a:srgbClr val="FFFFFF"/>
                  </a:solidFill>
                  <a:latin typeface="Open Sans Light Bold"/>
                </a:rPr>
                <a:t>85%</a:t>
              </a:r>
            </a:p>
          </p:txBody>
        </p:sp>
        <p:grpSp>
          <p:nvGrpSpPr>
            <p:cNvPr name="Group 12" id="12"/>
            <p:cNvGrpSpPr>
              <a:grpSpLocks noChangeAspect="true"/>
            </p:cNvGrpSpPr>
            <p:nvPr/>
          </p:nvGrpSpPr>
          <p:grpSpPr>
            <a:xfrm rot="0">
              <a:off x="0" y="0"/>
              <a:ext cx="2495495" cy="2495495"/>
              <a:chOff x="0" y="0"/>
              <a:chExt cx="2540000" cy="2540000"/>
            </a:xfrm>
          </p:grpSpPr>
          <p:sp>
            <p:nvSpPr>
              <p:cNvPr name="Freeform 13" id="13"/>
              <p:cNvSpPr/>
              <p:nvPr/>
            </p:nvSpPr>
            <p:spPr>
              <a:xfrm flipH="false" flipV="false" rot="0">
                <a:off x="-62725" y="-2035"/>
                <a:ext cx="2665449" cy="2544070"/>
              </a:xfrm>
              <a:custGeom>
                <a:avLst/>
                <a:gdLst/>
                <a:ahLst/>
                <a:cxnLst/>
                <a:rect r="r" b="b" t="t" l="l"/>
                <a:pathLst>
                  <a:path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81435"/>
                    </a:lnTo>
                    <a:cubicBezTo>
                      <a:pt x="977762" y="279848"/>
                      <a:pt x="649082" y="468307"/>
                      <a:pt x="471141" y="775452"/>
                    </a:cubicBezTo>
                    <a:cubicBezTo>
                      <a:pt x="293200" y="1082597"/>
                      <a:pt x="293200" y="1461473"/>
                      <a:pt x="471141" y="1768618"/>
                    </a:cubicBezTo>
                    <a:cubicBezTo>
                      <a:pt x="649082" y="2075763"/>
                      <a:pt x="977762" y="2264223"/>
                      <a:pt x="1332725" y="2262635"/>
                    </a:cubicBezTo>
                    <a:cubicBezTo>
                      <a:pt x="1687688" y="2264223"/>
                      <a:pt x="2016368" y="2075763"/>
                      <a:pt x="2194309" y="1768618"/>
                    </a:cubicBezTo>
                    <a:cubicBezTo>
                      <a:pt x="2372250" y="1461473"/>
                      <a:pt x="2372250" y="1082597"/>
                      <a:pt x="2194309" y="775452"/>
                    </a:cubicBezTo>
                    <a:cubicBezTo>
                      <a:pt x="2016368" y="468307"/>
                      <a:pt x="1687688" y="279848"/>
                      <a:pt x="1332725" y="281435"/>
                    </a:cubicBezTo>
                    <a:close/>
                  </a:path>
                </a:pathLst>
              </a:custGeom>
              <a:solidFill>
                <a:srgbClr val="0B124B"/>
              </a:solidFill>
            </p:spPr>
          </p:sp>
          <p:sp>
            <p:nvSpPr>
              <p:cNvPr name="Freeform 14" id="14"/>
              <p:cNvSpPr/>
              <p:nvPr/>
            </p:nvSpPr>
            <p:spPr>
              <a:xfrm flipH="false" flipV="false" rot="0">
                <a:off x="-111496" y="3328"/>
                <a:ext cx="2728806" cy="2651563"/>
              </a:xfrm>
              <a:custGeom>
                <a:avLst/>
                <a:gdLst/>
                <a:ahLst/>
                <a:cxnLst/>
                <a:rect r="r" b="b" t="t" l="l"/>
                <a:pathLst>
                  <a:path h="2651563" w="2728806">
                    <a:moveTo>
                      <a:pt x="1538462" y="6409"/>
                    </a:moveTo>
                    <a:cubicBezTo>
                      <a:pt x="2092154" y="75372"/>
                      <a:pt x="2535981" y="497650"/>
                      <a:pt x="2632393" y="1047227"/>
                    </a:cubicBezTo>
                    <a:cubicBezTo>
                      <a:pt x="2728806" y="1596803"/>
                      <a:pt x="2455218" y="2144937"/>
                      <a:pt x="1958064" y="2398250"/>
                    </a:cubicBezTo>
                    <a:cubicBezTo>
                      <a:pt x="1460910" y="2651563"/>
                      <a:pt x="856649" y="2550715"/>
                      <a:pt x="468702" y="2149682"/>
                    </a:cubicBezTo>
                    <a:cubicBezTo>
                      <a:pt x="80755" y="1748650"/>
                      <a:pt x="0" y="1141378"/>
                      <a:pt x="269660" y="652897"/>
                    </a:cubicBezTo>
                    <a:cubicBezTo>
                      <a:pt x="293657" y="608964"/>
                      <a:pt x="339326" y="581229"/>
                      <a:pt x="389374" y="580194"/>
                    </a:cubicBezTo>
                    <a:cubicBezTo>
                      <a:pt x="439423" y="579158"/>
                      <a:pt x="486200" y="604981"/>
                      <a:pt x="511993" y="647884"/>
                    </a:cubicBezTo>
                    <a:cubicBezTo>
                      <a:pt x="537786" y="690787"/>
                      <a:pt x="538653" y="744211"/>
                      <a:pt x="514264" y="787927"/>
                    </a:cubicBezTo>
                    <a:cubicBezTo>
                      <a:pt x="303929" y="1168942"/>
                      <a:pt x="366918" y="1642615"/>
                      <a:pt x="669517" y="1955420"/>
                    </a:cubicBezTo>
                    <a:cubicBezTo>
                      <a:pt x="972115" y="2268225"/>
                      <a:pt x="1443439" y="2346887"/>
                      <a:pt x="1831219" y="2149303"/>
                    </a:cubicBezTo>
                    <a:cubicBezTo>
                      <a:pt x="2218999" y="1951719"/>
                      <a:pt x="2432398" y="1524174"/>
                      <a:pt x="2357196" y="1095505"/>
                    </a:cubicBezTo>
                    <a:cubicBezTo>
                      <a:pt x="2281994" y="666835"/>
                      <a:pt x="1935809" y="337458"/>
                      <a:pt x="1503930" y="283667"/>
                    </a:cubicBezTo>
                    <a:cubicBezTo>
                      <a:pt x="1454227" y="277702"/>
                      <a:pt x="1411515" y="245600"/>
                      <a:pt x="1391967" y="199515"/>
                    </a:cubicBezTo>
                    <a:cubicBezTo>
                      <a:pt x="1372418" y="153430"/>
                      <a:pt x="1379022" y="100408"/>
                      <a:pt x="1409278" y="60527"/>
                    </a:cubicBezTo>
                    <a:cubicBezTo>
                      <a:pt x="1439533" y="20645"/>
                      <a:pt x="1488815" y="0"/>
                      <a:pt x="1538462" y="6409"/>
                    </a:cubicBezTo>
                    <a:close/>
                  </a:path>
                </a:pathLst>
              </a:custGeom>
              <a:solidFill>
                <a:srgbClr val="FFFFFF"/>
              </a:solidFill>
            </p:spPr>
          </p:sp>
        </p:grpSp>
      </p:grpSp>
      <p:grpSp>
        <p:nvGrpSpPr>
          <p:cNvPr name="Group 15" id="15"/>
          <p:cNvGrpSpPr/>
          <p:nvPr/>
        </p:nvGrpSpPr>
        <p:grpSpPr>
          <a:xfrm rot="-10800000">
            <a:off x="1366043" y="6028116"/>
            <a:ext cx="621302" cy="621302"/>
            <a:chOff x="0" y="0"/>
            <a:chExt cx="6350000" cy="6350000"/>
          </a:xfrm>
        </p:grpSpPr>
        <p:sp>
          <p:nvSpPr>
            <p:cNvPr name="Freeform 16" id="16"/>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7532">
                <a:alpha val="69804"/>
              </a:srgbClr>
            </a:solidFill>
          </p:spPr>
        </p:sp>
      </p:grpSp>
      <p:grpSp>
        <p:nvGrpSpPr>
          <p:cNvPr name="Group 17" id="17"/>
          <p:cNvGrpSpPr/>
          <p:nvPr/>
        </p:nvGrpSpPr>
        <p:grpSpPr>
          <a:xfrm rot="-10800000">
            <a:off x="2633584" y="6609329"/>
            <a:ext cx="1153016" cy="1153016"/>
            <a:chOff x="0" y="0"/>
            <a:chExt cx="6350000" cy="6350000"/>
          </a:xfrm>
        </p:grpSpPr>
        <p:sp>
          <p:nvSpPr>
            <p:cNvPr name="Freeform 18" id="18"/>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7532">
                <a:alpha val="69804"/>
              </a:srgbClr>
            </a:solidFill>
          </p:spPr>
        </p:sp>
      </p:grpSp>
      <p:sp>
        <p:nvSpPr>
          <p:cNvPr name="Freeform 19" id="19"/>
          <p:cNvSpPr/>
          <p:nvPr/>
        </p:nvSpPr>
        <p:spPr>
          <a:xfrm flipH="false" flipV="false" rot="0">
            <a:off x="0" y="-872993"/>
            <a:ext cx="3154642" cy="3154642"/>
          </a:xfrm>
          <a:custGeom>
            <a:avLst/>
            <a:gdLst/>
            <a:ahLst/>
            <a:cxnLst/>
            <a:rect r="r" b="b" t="t" l="l"/>
            <a:pathLst>
              <a:path h="3154642" w="3154642">
                <a:moveTo>
                  <a:pt x="0" y="0"/>
                </a:moveTo>
                <a:lnTo>
                  <a:pt x="3154642" y="0"/>
                </a:lnTo>
                <a:lnTo>
                  <a:pt x="3154642" y="3154642"/>
                </a:lnTo>
                <a:lnTo>
                  <a:pt x="0" y="3154642"/>
                </a:lnTo>
                <a:lnTo>
                  <a:pt x="0" y="0"/>
                </a:lnTo>
                <a:close/>
              </a:path>
            </a:pathLst>
          </a:custGeom>
          <a:blipFill>
            <a:blip r:embed="rId4"/>
            <a:stretch>
              <a:fillRect l="0" t="0" r="0" b="0"/>
            </a:stretch>
          </a:blipFill>
        </p:spPr>
      </p:sp>
      <p:sp>
        <p:nvSpPr>
          <p:cNvPr name="TextBox 20" id="20"/>
          <p:cNvSpPr txBox="true"/>
          <p:nvPr/>
        </p:nvSpPr>
        <p:spPr>
          <a:xfrm rot="0">
            <a:off x="15080359" y="9220200"/>
            <a:ext cx="2178941" cy="290195"/>
          </a:xfrm>
          <a:prstGeom prst="rect">
            <a:avLst/>
          </a:prstGeom>
        </p:spPr>
        <p:txBody>
          <a:bodyPr anchor="t" rtlCol="false" tIns="0" lIns="0" bIns="0" rIns="0">
            <a:spAutoFit/>
          </a:bodyPr>
          <a:lstStyle/>
          <a:p>
            <a:pPr algn="r">
              <a:lnSpc>
                <a:spcPts val="2379"/>
              </a:lnSpc>
              <a:spcBef>
                <a:spcPct val="0"/>
              </a:spcBef>
            </a:pPr>
            <a:r>
              <a:rPr lang="en-US" sz="1699">
                <a:solidFill>
                  <a:srgbClr val="0B124B"/>
                </a:solidFill>
                <a:latin typeface="Roboto"/>
              </a:rPr>
              <a:t>Presenter Name</a:t>
            </a:r>
          </a:p>
        </p:txBody>
      </p:sp>
      <p:sp>
        <p:nvSpPr>
          <p:cNvPr name="TextBox 21" id="21"/>
          <p:cNvSpPr txBox="true"/>
          <p:nvPr/>
        </p:nvSpPr>
        <p:spPr>
          <a:xfrm rot="0">
            <a:off x="10479438" y="2664595"/>
            <a:ext cx="6627462" cy="854075"/>
          </a:xfrm>
          <a:prstGeom prst="rect">
            <a:avLst/>
          </a:prstGeom>
        </p:spPr>
        <p:txBody>
          <a:bodyPr anchor="t" rtlCol="false" tIns="0" lIns="0" bIns="0" rIns="0">
            <a:spAutoFit/>
          </a:bodyPr>
          <a:lstStyle/>
          <a:p>
            <a:pPr>
              <a:lnSpc>
                <a:spcPts val="6999"/>
              </a:lnSpc>
              <a:spcBef>
                <a:spcPct val="0"/>
              </a:spcBef>
            </a:pPr>
            <a:r>
              <a:rPr lang="en-US" sz="4999">
                <a:solidFill>
                  <a:srgbClr val="0B124B"/>
                </a:solidFill>
                <a:latin typeface="Roboto Bold"/>
              </a:rPr>
              <a:t>OUR MISSION</a:t>
            </a:r>
          </a:p>
        </p:txBody>
      </p:sp>
      <p:sp>
        <p:nvSpPr>
          <p:cNvPr name="TextBox 22" id="22"/>
          <p:cNvSpPr txBox="true"/>
          <p:nvPr/>
        </p:nvSpPr>
        <p:spPr>
          <a:xfrm rot="0">
            <a:off x="10479438" y="2234024"/>
            <a:ext cx="3627261" cy="283210"/>
          </a:xfrm>
          <a:prstGeom prst="rect">
            <a:avLst/>
          </a:prstGeom>
        </p:spPr>
        <p:txBody>
          <a:bodyPr anchor="t" rtlCol="false" tIns="0" lIns="0" bIns="0" rIns="0">
            <a:spAutoFit/>
          </a:bodyPr>
          <a:lstStyle/>
          <a:p>
            <a:pPr>
              <a:lnSpc>
                <a:spcPts val="2239"/>
              </a:lnSpc>
              <a:spcBef>
                <a:spcPct val="0"/>
              </a:spcBef>
            </a:pPr>
            <a:r>
              <a:rPr lang="en-US" sz="1599" spc="385">
                <a:solidFill>
                  <a:srgbClr val="0B124B"/>
                </a:solidFill>
                <a:latin typeface="Roboto"/>
              </a:rPr>
              <a:t>BRIEF DESCRIPTION HERE</a:t>
            </a:r>
          </a:p>
        </p:txBody>
      </p:sp>
      <p:sp>
        <p:nvSpPr>
          <p:cNvPr name="TextBox 23" id="23"/>
          <p:cNvSpPr txBox="true"/>
          <p:nvPr/>
        </p:nvSpPr>
        <p:spPr>
          <a:xfrm rot="0">
            <a:off x="10479438" y="5192456"/>
            <a:ext cx="6408714" cy="944880"/>
          </a:xfrm>
          <a:prstGeom prst="rect">
            <a:avLst/>
          </a:prstGeom>
        </p:spPr>
        <p:txBody>
          <a:bodyPr anchor="t" rtlCol="false" tIns="0" lIns="0" bIns="0" rIns="0">
            <a:spAutoFit/>
          </a:bodyPr>
          <a:lstStyle/>
          <a:p>
            <a:pPr>
              <a:lnSpc>
                <a:spcPts val="2519"/>
              </a:lnSpc>
              <a:spcBef>
                <a:spcPct val="0"/>
              </a:spcBef>
            </a:pPr>
            <a:r>
              <a:rPr lang="en-US" sz="1799">
                <a:solidFill>
                  <a:srgbClr val="0B124B"/>
                </a:solidFill>
                <a:latin typeface="Roboto"/>
              </a:rPr>
              <a:t>Lorem ipsum dolor sit amet, consectetur adipiscing elit, sed do eiusmod tempor incididunt ut labore et dolore magna aliqua. Ut enim ad minim veniam,</a:t>
            </a:r>
          </a:p>
        </p:txBody>
      </p:sp>
      <p:sp>
        <p:nvSpPr>
          <p:cNvPr name="TextBox 24" id="24"/>
          <p:cNvSpPr txBox="true"/>
          <p:nvPr/>
        </p:nvSpPr>
        <p:spPr>
          <a:xfrm rot="0">
            <a:off x="10479438" y="4575706"/>
            <a:ext cx="6408714" cy="349250"/>
          </a:xfrm>
          <a:prstGeom prst="rect">
            <a:avLst/>
          </a:prstGeom>
        </p:spPr>
        <p:txBody>
          <a:bodyPr anchor="t" rtlCol="false" tIns="0" lIns="0" bIns="0" rIns="0">
            <a:spAutoFit/>
          </a:bodyPr>
          <a:lstStyle/>
          <a:p>
            <a:pPr>
              <a:lnSpc>
                <a:spcPts val="2799"/>
              </a:lnSpc>
              <a:spcBef>
                <a:spcPct val="0"/>
              </a:spcBef>
            </a:pPr>
            <a:r>
              <a:rPr lang="en-US" sz="1999">
                <a:solidFill>
                  <a:srgbClr val="0B124B"/>
                </a:solidFill>
                <a:latin typeface="Roboto Bold"/>
              </a:rPr>
              <a:t>Mission 001</a:t>
            </a:r>
          </a:p>
        </p:txBody>
      </p:sp>
      <p:sp>
        <p:nvSpPr>
          <p:cNvPr name="TextBox 25" id="25"/>
          <p:cNvSpPr txBox="true"/>
          <p:nvPr/>
        </p:nvSpPr>
        <p:spPr>
          <a:xfrm rot="0">
            <a:off x="10479438" y="7169691"/>
            <a:ext cx="6408714" cy="944880"/>
          </a:xfrm>
          <a:prstGeom prst="rect">
            <a:avLst/>
          </a:prstGeom>
        </p:spPr>
        <p:txBody>
          <a:bodyPr anchor="t" rtlCol="false" tIns="0" lIns="0" bIns="0" rIns="0">
            <a:spAutoFit/>
          </a:bodyPr>
          <a:lstStyle/>
          <a:p>
            <a:pPr>
              <a:lnSpc>
                <a:spcPts val="2519"/>
              </a:lnSpc>
              <a:spcBef>
                <a:spcPct val="0"/>
              </a:spcBef>
            </a:pPr>
            <a:r>
              <a:rPr lang="en-US" sz="1799">
                <a:solidFill>
                  <a:srgbClr val="0B124B"/>
                </a:solidFill>
                <a:latin typeface="Roboto"/>
              </a:rPr>
              <a:t>Lorem ipsum dolor sit amet, consectetur adipiscing elit, sed do eiusmod tempor incididunt ut labore et dolore magna aliqua. Ut enim ad minim veniam,</a:t>
            </a:r>
          </a:p>
        </p:txBody>
      </p:sp>
      <p:sp>
        <p:nvSpPr>
          <p:cNvPr name="TextBox 26" id="26"/>
          <p:cNvSpPr txBox="true"/>
          <p:nvPr/>
        </p:nvSpPr>
        <p:spPr>
          <a:xfrm rot="0">
            <a:off x="10479438" y="6552942"/>
            <a:ext cx="6408714" cy="349250"/>
          </a:xfrm>
          <a:prstGeom prst="rect">
            <a:avLst/>
          </a:prstGeom>
        </p:spPr>
        <p:txBody>
          <a:bodyPr anchor="t" rtlCol="false" tIns="0" lIns="0" bIns="0" rIns="0">
            <a:spAutoFit/>
          </a:bodyPr>
          <a:lstStyle/>
          <a:p>
            <a:pPr>
              <a:lnSpc>
                <a:spcPts val="2799"/>
              </a:lnSpc>
              <a:spcBef>
                <a:spcPct val="0"/>
              </a:spcBef>
            </a:pPr>
            <a:r>
              <a:rPr lang="en-US" sz="1999">
                <a:solidFill>
                  <a:srgbClr val="0B124B"/>
                </a:solidFill>
                <a:latin typeface="Roboto Bold"/>
              </a:rPr>
              <a:t>Mission 002</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B124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4000" y="1490281"/>
            <a:ext cx="7306439" cy="730643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5046" t="0" r="-25046" b="0"/>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8DC63F"/>
            </a:solidFill>
          </p:spPr>
        </p:sp>
      </p:grpSp>
      <p:grpSp>
        <p:nvGrpSpPr>
          <p:cNvPr name="Group 5" id="5"/>
          <p:cNvGrpSpPr/>
          <p:nvPr/>
        </p:nvGrpSpPr>
        <p:grpSpPr>
          <a:xfrm rot="-10800000">
            <a:off x="16169829" y="7560552"/>
            <a:ext cx="621302" cy="621302"/>
            <a:chOff x="0" y="0"/>
            <a:chExt cx="6350000" cy="6350000"/>
          </a:xfrm>
        </p:grpSpPr>
        <p:sp>
          <p:nvSpPr>
            <p:cNvPr name="Freeform 6" id="6"/>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sp>
      </p:grpSp>
      <p:grpSp>
        <p:nvGrpSpPr>
          <p:cNvPr name="Group 7" id="7"/>
          <p:cNvGrpSpPr/>
          <p:nvPr/>
        </p:nvGrpSpPr>
        <p:grpSpPr>
          <a:xfrm rot="-10800000">
            <a:off x="8567492" y="1262781"/>
            <a:ext cx="1153016" cy="1153016"/>
            <a:chOff x="0" y="0"/>
            <a:chExt cx="6350000" cy="6350000"/>
          </a:xfrm>
        </p:grpSpPr>
        <p:sp>
          <p:nvSpPr>
            <p:cNvPr name="Freeform 8" id="8"/>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sp>
      </p:grpSp>
      <p:sp>
        <p:nvSpPr>
          <p:cNvPr name="Freeform 9" id="9"/>
          <p:cNvSpPr/>
          <p:nvPr/>
        </p:nvSpPr>
        <p:spPr>
          <a:xfrm flipH="false" flipV="false" rot="0">
            <a:off x="0" y="-761077"/>
            <a:ext cx="2938749" cy="2938749"/>
          </a:xfrm>
          <a:custGeom>
            <a:avLst/>
            <a:gdLst/>
            <a:ahLst/>
            <a:cxnLst/>
            <a:rect r="r" b="b" t="t" l="l"/>
            <a:pathLst>
              <a:path h="2938749" w="2938749">
                <a:moveTo>
                  <a:pt x="0" y="0"/>
                </a:moveTo>
                <a:lnTo>
                  <a:pt x="2938749" y="0"/>
                </a:lnTo>
                <a:lnTo>
                  <a:pt x="2938749" y="2938749"/>
                </a:lnTo>
                <a:lnTo>
                  <a:pt x="0" y="2938749"/>
                </a:lnTo>
                <a:lnTo>
                  <a:pt x="0" y="0"/>
                </a:lnTo>
                <a:close/>
              </a:path>
            </a:pathLst>
          </a:custGeom>
          <a:blipFill>
            <a:blip r:embed="rId3"/>
            <a:stretch>
              <a:fillRect l="0" t="0" r="0" b="0"/>
            </a:stretch>
          </a:blipFill>
        </p:spPr>
      </p:sp>
      <p:sp>
        <p:nvSpPr>
          <p:cNvPr name="TextBox 10" id="10"/>
          <p:cNvSpPr txBox="true"/>
          <p:nvPr/>
        </p:nvSpPr>
        <p:spPr>
          <a:xfrm rot="0">
            <a:off x="15080359" y="9220200"/>
            <a:ext cx="2178941" cy="290195"/>
          </a:xfrm>
          <a:prstGeom prst="rect">
            <a:avLst/>
          </a:prstGeom>
        </p:spPr>
        <p:txBody>
          <a:bodyPr anchor="t" rtlCol="false" tIns="0" lIns="0" bIns="0" rIns="0">
            <a:spAutoFit/>
          </a:bodyPr>
          <a:lstStyle/>
          <a:p>
            <a:pPr algn="r">
              <a:lnSpc>
                <a:spcPts val="2379"/>
              </a:lnSpc>
              <a:spcBef>
                <a:spcPct val="0"/>
              </a:spcBef>
            </a:pPr>
            <a:r>
              <a:rPr lang="en-US" sz="1699">
                <a:solidFill>
                  <a:srgbClr val="FFFFFF"/>
                </a:solidFill>
                <a:latin typeface="Roboto"/>
              </a:rPr>
              <a:t>Presenter Name</a:t>
            </a:r>
          </a:p>
        </p:txBody>
      </p:sp>
      <p:sp>
        <p:nvSpPr>
          <p:cNvPr name="TextBox 11" id="11"/>
          <p:cNvSpPr txBox="true"/>
          <p:nvPr/>
        </p:nvSpPr>
        <p:spPr>
          <a:xfrm rot="0">
            <a:off x="1560357" y="2798743"/>
            <a:ext cx="6627462" cy="1739900"/>
          </a:xfrm>
          <a:prstGeom prst="rect">
            <a:avLst/>
          </a:prstGeom>
        </p:spPr>
        <p:txBody>
          <a:bodyPr anchor="t" rtlCol="false" tIns="0" lIns="0" bIns="0" rIns="0">
            <a:spAutoFit/>
          </a:bodyPr>
          <a:lstStyle/>
          <a:p>
            <a:pPr>
              <a:lnSpc>
                <a:spcPts val="6999"/>
              </a:lnSpc>
              <a:spcBef>
                <a:spcPct val="0"/>
              </a:spcBef>
            </a:pPr>
            <a:r>
              <a:rPr lang="en-US" sz="4999">
                <a:solidFill>
                  <a:srgbClr val="FFFFFF"/>
                </a:solidFill>
                <a:latin typeface="Roboto Bold"/>
              </a:rPr>
              <a:t>SECTION 1 TITLE SLIDE: </a:t>
            </a:r>
          </a:p>
        </p:txBody>
      </p:sp>
      <p:sp>
        <p:nvSpPr>
          <p:cNvPr name="TextBox 12" id="12"/>
          <p:cNvSpPr txBox="true"/>
          <p:nvPr/>
        </p:nvSpPr>
        <p:spPr>
          <a:xfrm rot="0">
            <a:off x="1560357" y="2368172"/>
            <a:ext cx="3627261" cy="283210"/>
          </a:xfrm>
          <a:prstGeom prst="rect">
            <a:avLst/>
          </a:prstGeom>
        </p:spPr>
        <p:txBody>
          <a:bodyPr anchor="t" rtlCol="false" tIns="0" lIns="0" bIns="0" rIns="0">
            <a:spAutoFit/>
          </a:bodyPr>
          <a:lstStyle/>
          <a:p>
            <a:pPr>
              <a:lnSpc>
                <a:spcPts val="2239"/>
              </a:lnSpc>
              <a:spcBef>
                <a:spcPct val="0"/>
              </a:spcBef>
            </a:pPr>
            <a:r>
              <a:rPr lang="en-US" sz="1599" spc="385">
                <a:solidFill>
                  <a:srgbClr val="8DC63F"/>
                </a:solidFill>
                <a:latin typeface="Roboto"/>
              </a:rPr>
              <a:t>DESCRIPTION HERE</a:t>
            </a:r>
          </a:p>
        </p:txBody>
      </p:sp>
      <p:sp>
        <p:nvSpPr>
          <p:cNvPr name="TextBox 13" id="13"/>
          <p:cNvSpPr txBox="true"/>
          <p:nvPr/>
        </p:nvSpPr>
        <p:spPr>
          <a:xfrm rot="0">
            <a:off x="1560357" y="5930643"/>
            <a:ext cx="6688970" cy="2202180"/>
          </a:xfrm>
          <a:prstGeom prst="rect">
            <a:avLst/>
          </a:prstGeom>
        </p:spPr>
        <p:txBody>
          <a:bodyPr anchor="t" rtlCol="false" tIns="0" lIns="0" bIns="0" rIns="0">
            <a:spAutoFit/>
          </a:bodyPr>
          <a:lstStyle/>
          <a:p>
            <a:pPr>
              <a:lnSpc>
                <a:spcPts val="2519"/>
              </a:lnSpc>
              <a:spcBef>
                <a:spcPct val="0"/>
              </a:spcBef>
            </a:pPr>
            <a:r>
              <a:rPr lang="en-US" sz="1799">
                <a:solidFill>
                  <a:srgbClr val="FFFFFF"/>
                </a:solidFill>
                <a:latin typeface="Roboto Bol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name="TextBox 14" id="14"/>
          <p:cNvSpPr txBox="true"/>
          <p:nvPr/>
        </p:nvSpPr>
        <p:spPr>
          <a:xfrm rot="0">
            <a:off x="1560357" y="5313893"/>
            <a:ext cx="6688970" cy="349250"/>
          </a:xfrm>
          <a:prstGeom prst="rect">
            <a:avLst/>
          </a:prstGeom>
        </p:spPr>
        <p:txBody>
          <a:bodyPr anchor="t" rtlCol="false" tIns="0" lIns="0" bIns="0" rIns="0">
            <a:spAutoFit/>
          </a:bodyPr>
          <a:lstStyle/>
          <a:p>
            <a:pPr>
              <a:lnSpc>
                <a:spcPts val="2799"/>
              </a:lnSpc>
              <a:spcBef>
                <a:spcPct val="0"/>
              </a:spcBef>
            </a:pPr>
            <a:r>
              <a:rPr lang="en-US" sz="1999">
                <a:solidFill>
                  <a:srgbClr val="8DC63F"/>
                </a:solidFill>
                <a:latin typeface="Roboto"/>
              </a:rPr>
              <a:t>Description Here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408449" y="0"/>
            <a:ext cx="7879551" cy="10427085"/>
            <a:chOff x="0" y="0"/>
            <a:chExt cx="10506067" cy="13902780"/>
          </a:xfrm>
        </p:grpSpPr>
        <p:pic>
          <p:nvPicPr>
            <p:cNvPr name="Picture 3" id="3"/>
            <p:cNvPicPr>
              <a:picLocks noChangeAspect="true"/>
            </p:cNvPicPr>
            <p:nvPr/>
          </p:nvPicPr>
          <p:blipFill>
            <a:blip r:embed="rId2"/>
            <a:srcRect l="24802" t="0" r="24802" b="0"/>
            <a:stretch>
              <a:fillRect/>
            </a:stretch>
          </p:blipFill>
          <p:spPr>
            <a:xfrm flipH="false" flipV="false">
              <a:off x="0" y="0"/>
              <a:ext cx="10506067" cy="13902780"/>
            </a:xfrm>
            <a:prstGeom prst="rect">
              <a:avLst/>
            </a:prstGeom>
          </p:spPr>
        </p:pic>
      </p:grpSp>
      <p:sp>
        <p:nvSpPr>
          <p:cNvPr name="Freeform 4" id="4"/>
          <p:cNvSpPr/>
          <p:nvPr/>
        </p:nvSpPr>
        <p:spPr>
          <a:xfrm flipH="false" flipV="false" rot="0">
            <a:off x="0" y="-820862"/>
            <a:ext cx="3154642" cy="3154642"/>
          </a:xfrm>
          <a:custGeom>
            <a:avLst/>
            <a:gdLst/>
            <a:ahLst/>
            <a:cxnLst/>
            <a:rect r="r" b="b" t="t" l="l"/>
            <a:pathLst>
              <a:path h="3154642" w="3154642">
                <a:moveTo>
                  <a:pt x="0" y="0"/>
                </a:moveTo>
                <a:lnTo>
                  <a:pt x="3154642" y="0"/>
                </a:lnTo>
                <a:lnTo>
                  <a:pt x="3154642" y="3154642"/>
                </a:lnTo>
                <a:lnTo>
                  <a:pt x="0" y="3154642"/>
                </a:lnTo>
                <a:lnTo>
                  <a:pt x="0" y="0"/>
                </a:lnTo>
                <a:close/>
              </a:path>
            </a:pathLst>
          </a:custGeom>
          <a:blipFill>
            <a:blip r:embed="rId3"/>
            <a:stretch>
              <a:fillRect l="0" t="0" r="0" b="0"/>
            </a:stretch>
          </a:blipFill>
        </p:spPr>
      </p:sp>
      <p:sp>
        <p:nvSpPr>
          <p:cNvPr name="TextBox 5" id="5"/>
          <p:cNvSpPr txBox="true"/>
          <p:nvPr/>
        </p:nvSpPr>
        <p:spPr>
          <a:xfrm rot="0">
            <a:off x="1758188" y="2716726"/>
            <a:ext cx="7385812" cy="854075"/>
          </a:xfrm>
          <a:prstGeom prst="rect">
            <a:avLst/>
          </a:prstGeom>
        </p:spPr>
        <p:txBody>
          <a:bodyPr anchor="t" rtlCol="false" tIns="0" lIns="0" bIns="0" rIns="0">
            <a:spAutoFit/>
          </a:bodyPr>
          <a:lstStyle/>
          <a:p>
            <a:pPr>
              <a:lnSpc>
                <a:spcPts val="6999"/>
              </a:lnSpc>
              <a:spcBef>
                <a:spcPct val="0"/>
              </a:spcBef>
            </a:pPr>
            <a:r>
              <a:rPr lang="en-US" sz="4999">
                <a:solidFill>
                  <a:srgbClr val="0B124B"/>
                </a:solidFill>
                <a:latin typeface="Roboto Bold"/>
              </a:rPr>
              <a:t>SECTION 1 TEXT PAGE</a:t>
            </a:r>
          </a:p>
        </p:txBody>
      </p:sp>
      <p:sp>
        <p:nvSpPr>
          <p:cNvPr name="TextBox 6" id="6"/>
          <p:cNvSpPr txBox="true"/>
          <p:nvPr/>
        </p:nvSpPr>
        <p:spPr>
          <a:xfrm rot="0">
            <a:off x="1758188" y="2286155"/>
            <a:ext cx="3627261" cy="283210"/>
          </a:xfrm>
          <a:prstGeom prst="rect">
            <a:avLst/>
          </a:prstGeom>
        </p:spPr>
        <p:txBody>
          <a:bodyPr anchor="t" rtlCol="false" tIns="0" lIns="0" bIns="0" rIns="0">
            <a:spAutoFit/>
          </a:bodyPr>
          <a:lstStyle/>
          <a:p>
            <a:pPr>
              <a:lnSpc>
                <a:spcPts val="2239"/>
              </a:lnSpc>
              <a:spcBef>
                <a:spcPct val="0"/>
              </a:spcBef>
            </a:pPr>
            <a:r>
              <a:rPr lang="en-US" sz="1599" spc="385">
                <a:solidFill>
                  <a:srgbClr val="0B124B"/>
                </a:solidFill>
                <a:latin typeface="Roboto"/>
              </a:rPr>
              <a:t>BRIEF DESCRIPTION HERE</a:t>
            </a:r>
          </a:p>
        </p:txBody>
      </p:sp>
      <p:sp>
        <p:nvSpPr>
          <p:cNvPr name="TextBox 7" id="7"/>
          <p:cNvSpPr txBox="true"/>
          <p:nvPr/>
        </p:nvSpPr>
        <p:spPr>
          <a:xfrm rot="0">
            <a:off x="1758188" y="3999426"/>
            <a:ext cx="7608635" cy="4823460"/>
          </a:xfrm>
          <a:prstGeom prst="rect">
            <a:avLst/>
          </a:prstGeom>
        </p:spPr>
        <p:txBody>
          <a:bodyPr anchor="t" rtlCol="false" tIns="0" lIns="0" bIns="0" rIns="0">
            <a:spAutoFit/>
          </a:bodyPr>
          <a:lstStyle/>
          <a:p>
            <a:pPr>
              <a:lnSpc>
                <a:spcPts val="2940"/>
              </a:lnSpc>
            </a:pPr>
            <a:r>
              <a:rPr lang="en-US" sz="2100">
                <a:solidFill>
                  <a:srgbClr val="A07532"/>
                </a:solidFill>
                <a:latin typeface="Roboto"/>
              </a:rPr>
              <a:t>Neque gravida in fermentum et sollicitudin ac orci. Sed blandit libero volutpat sed cras. Aliquam sem fringilla ut morbi tincidunt augue interdum velit. Orci ac auctor augue mauris augue. </a:t>
            </a:r>
          </a:p>
          <a:p>
            <a:pPr>
              <a:lnSpc>
                <a:spcPts val="2940"/>
              </a:lnSpc>
            </a:pPr>
          </a:p>
          <a:p>
            <a:pPr>
              <a:lnSpc>
                <a:spcPts val="2940"/>
              </a:lnSpc>
            </a:pPr>
            <a:r>
              <a:rPr lang="en-US" sz="2100">
                <a:solidFill>
                  <a:srgbClr val="A07532"/>
                </a:solidFill>
                <a:latin typeface="Roboto"/>
              </a:rPr>
              <a:t>Turpis egestas sed tempus urna et pharetra pharetra. Sem et tortor consequat id porta nibh venenatis cras. Nibh ipsum consequat nisl vel pretium lectus quam id. Etiam erat velit scelerisque in dictum. </a:t>
            </a:r>
          </a:p>
          <a:p>
            <a:pPr>
              <a:lnSpc>
                <a:spcPts val="2940"/>
              </a:lnSpc>
            </a:pPr>
          </a:p>
          <a:p>
            <a:pPr>
              <a:lnSpc>
                <a:spcPts val="2940"/>
              </a:lnSpc>
              <a:spcBef>
                <a:spcPct val="0"/>
              </a:spcBef>
            </a:pPr>
            <a:r>
              <a:rPr lang="en-US" sz="2100">
                <a:solidFill>
                  <a:srgbClr val="A07532"/>
                </a:solidFill>
                <a:latin typeface="Roboto"/>
              </a:rPr>
              <a:t>Aliquam ultrices sagittis orci a scelerisque purus semper eget duis. Tortor id aliquet lectus proin nibh nisl condimentum. Felis eget nunc lobortis mattis aliquam faucibus purus in massa. Sem fringilla ut morbi tincidunt augue interdum.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B124B"/>
        </a:solidFill>
      </p:bgPr>
    </p:bg>
    <p:spTree>
      <p:nvGrpSpPr>
        <p:cNvPr id="1" name=""/>
        <p:cNvGrpSpPr/>
        <p:nvPr/>
      </p:nvGrpSpPr>
      <p:grpSpPr>
        <a:xfrm>
          <a:off x="0" y="0"/>
          <a:ext cx="0" cy="0"/>
          <a:chOff x="0" y="0"/>
          <a:chExt cx="0" cy="0"/>
        </a:xfrm>
      </p:grpSpPr>
      <p:grpSp>
        <p:nvGrpSpPr>
          <p:cNvPr name="Group 2" id="2"/>
          <p:cNvGrpSpPr/>
          <p:nvPr/>
        </p:nvGrpSpPr>
        <p:grpSpPr>
          <a:xfrm rot="0">
            <a:off x="9869379" y="0"/>
            <a:ext cx="8418621" cy="10287000"/>
            <a:chOff x="0" y="0"/>
            <a:chExt cx="11224828" cy="13716000"/>
          </a:xfrm>
        </p:grpSpPr>
        <p:pic>
          <p:nvPicPr>
            <p:cNvPr name="Picture 3" id="3"/>
            <p:cNvPicPr>
              <a:picLocks noChangeAspect="true"/>
            </p:cNvPicPr>
            <p:nvPr/>
          </p:nvPicPr>
          <p:blipFill>
            <a:blip r:embed="rId2"/>
            <a:srcRect l="22737" t="0" r="22737" b="0"/>
            <a:stretch>
              <a:fillRect/>
            </a:stretch>
          </p:blipFill>
          <p:spPr>
            <a:xfrm flipH="false" flipV="false">
              <a:off x="0" y="0"/>
              <a:ext cx="11224828" cy="13716000"/>
            </a:xfrm>
            <a:prstGeom prst="rect">
              <a:avLst/>
            </a:prstGeom>
          </p:spPr>
        </p:pic>
      </p:grpSp>
      <p:grpSp>
        <p:nvGrpSpPr>
          <p:cNvPr name="Group 4" id="4"/>
          <p:cNvGrpSpPr/>
          <p:nvPr/>
        </p:nvGrpSpPr>
        <p:grpSpPr>
          <a:xfrm rot="-10800000">
            <a:off x="9558728" y="7797992"/>
            <a:ext cx="621302" cy="621302"/>
            <a:chOff x="0" y="0"/>
            <a:chExt cx="6350000" cy="6350000"/>
          </a:xfrm>
        </p:grpSpPr>
        <p:sp>
          <p:nvSpPr>
            <p:cNvPr name="Freeform 5" id="5"/>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9804"/>
              </a:srgbClr>
            </a:solidFill>
          </p:spPr>
        </p:sp>
      </p:grpSp>
      <p:grpSp>
        <p:nvGrpSpPr>
          <p:cNvPr name="Group 6" id="6"/>
          <p:cNvGrpSpPr/>
          <p:nvPr/>
        </p:nvGrpSpPr>
        <p:grpSpPr>
          <a:xfrm rot="-10800000">
            <a:off x="9292871" y="1503537"/>
            <a:ext cx="1153016" cy="1153016"/>
            <a:chOff x="0" y="0"/>
            <a:chExt cx="6350000" cy="6350000"/>
          </a:xfrm>
        </p:grpSpPr>
        <p:sp>
          <p:nvSpPr>
            <p:cNvPr name="Freeform 7" id="7"/>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69804"/>
              </a:srgbClr>
            </a:solidFill>
          </p:spPr>
        </p:sp>
      </p:grpSp>
      <p:sp>
        <p:nvSpPr>
          <p:cNvPr name="Freeform 8" id="8"/>
          <p:cNvSpPr/>
          <p:nvPr/>
        </p:nvSpPr>
        <p:spPr>
          <a:xfrm flipH="false" flipV="false" rot="0">
            <a:off x="0" y="-769917"/>
            <a:ext cx="2938749" cy="2938749"/>
          </a:xfrm>
          <a:custGeom>
            <a:avLst/>
            <a:gdLst/>
            <a:ahLst/>
            <a:cxnLst/>
            <a:rect r="r" b="b" t="t" l="l"/>
            <a:pathLst>
              <a:path h="2938749" w="2938749">
                <a:moveTo>
                  <a:pt x="0" y="0"/>
                </a:moveTo>
                <a:lnTo>
                  <a:pt x="2938749" y="0"/>
                </a:lnTo>
                <a:lnTo>
                  <a:pt x="2938749" y="2938749"/>
                </a:lnTo>
                <a:lnTo>
                  <a:pt x="0" y="2938749"/>
                </a:lnTo>
                <a:lnTo>
                  <a:pt x="0" y="0"/>
                </a:lnTo>
                <a:close/>
              </a:path>
            </a:pathLst>
          </a:custGeom>
          <a:blipFill>
            <a:blip r:embed="rId3"/>
            <a:stretch>
              <a:fillRect l="0" t="0" r="0" b="0"/>
            </a:stretch>
          </a:blipFill>
        </p:spPr>
      </p:sp>
      <p:sp>
        <p:nvSpPr>
          <p:cNvPr name="TextBox 9" id="9"/>
          <p:cNvSpPr txBox="true"/>
          <p:nvPr/>
        </p:nvSpPr>
        <p:spPr>
          <a:xfrm rot="0">
            <a:off x="1560357" y="2561303"/>
            <a:ext cx="6627462" cy="854075"/>
          </a:xfrm>
          <a:prstGeom prst="rect">
            <a:avLst/>
          </a:prstGeom>
        </p:spPr>
        <p:txBody>
          <a:bodyPr anchor="t" rtlCol="false" tIns="0" lIns="0" bIns="0" rIns="0">
            <a:spAutoFit/>
          </a:bodyPr>
          <a:lstStyle/>
          <a:p>
            <a:pPr>
              <a:lnSpc>
                <a:spcPts val="6999"/>
              </a:lnSpc>
              <a:spcBef>
                <a:spcPct val="0"/>
              </a:spcBef>
            </a:pPr>
            <a:r>
              <a:rPr lang="en-US" sz="4999">
                <a:solidFill>
                  <a:srgbClr val="FFFFFF"/>
                </a:solidFill>
                <a:latin typeface="Roboto Bold"/>
              </a:rPr>
              <a:t>DATA POINTS</a:t>
            </a:r>
          </a:p>
        </p:txBody>
      </p:sp>
      <p:sp>
        <p:nvSpPr>
          <p:cNvPr name="TextBox 10" id="10"/>
          <p:cNvSpPr txBox="true"/>
          <p:nvPr/>
        </p:nvSpPr>
        <p:spPr>
          <a:xfrm rot="0">
            <a:off x="1560357" y="2130732"/>
            <a:ext cx="3627261" cy="283210"/>
          </a:xfrm>
          <a:prstGeom prst="rect">
            <a:avLst/>
          </a:prstGeom>
        </p:spPr>
        <p:txBody>
          <a:bodyPr anchor="t" rtlCol="false" tIns="0" lIns="0" bIns="0" rIns="0">
            <a:spAutoFit/>
          </a:bodyPr>
          <a:lstStyle/>
          <a:p>
            <a:pPr>
              <a:lnSpc>
                <a:spcPts val="2239"/>
              </a:lnSpc>
              <a:spcBef>
                <a:spcPct val="0"/>
              </a:spcBef>
            </a:pPr>
            <a:r>
              <a:rPr lang="en-US" sz="1599" spc="385">
                <a:solidFill>
                  <a:srgbClr val="FFFFFF"/>
                </a:solidFill>
                <a:latin typeface="Roboto"/>
              </a:rPr>
              <a:t>RESEARCH PROJECT TITLE</a:t>
            </a:r>
          </a:p>
        </p:txBody>
      </p:sp>
      <p:grpSp>
        <p:nvGrpSpPr>
          <p:cNvPr name="Group 11" id="11"/>
          <p:cNvGrpSpPr/>
          <p:nvPr/>
        </p:nvGrpSpPr>
        <p:grpSpPr>
          <a:xfrm rot="0">
            <a:off x="1469374" y="4118201"/>
            <a:ext cx="6161422" cy="1025299"/>
            <a:chOff x="0" y="0"/>
            <a:chExt cx="8215229" cy="1367066"/>
          </a:xfrm>
        </p:grpSpPr>
        <p:sp>
          <p:nvSpPr>
            <p:cNvPr name="TextBox 12" id="12"/>
            <p:cNvSpPr txBox="true"/>
            <p:nvPr/>
          </p:nvSpPr>
          <p:spPr>
            <a:xfrm rot="0">
              <a:off x="0" y="874567"/>
              <a:ext cx="2344441" cy="492498"/>
            </a:xfrm>
            <a:prstGeom prst="rect">
              <a:avLst/>
            </a:prstGeom>
          </p:spPr>
          <p:txBody>
            <a:bodyPr anchor="t" rtlCol="false" tIns="0" lIns="0" bIns="0" rIns="0">
              <a:spAutoFit/>
            </a:bodyPr>
            <a:lstStyle/>
            <a:p>
              <a:pPr>
                <a:lnSpc>
                  <a:spcPts val="3003"/>
                </a:lnSpc>
                <a:spcBef>
                  <a:spcPct val="0"/>
                </a:spcBef>
              </a:pPr>
              <a:r>
                <a:rPr lang="en-US" sz="2145">
                  <a:solidFill>
                    <a:srgbClr val="FFFFFF"/>
                  </a:solidFill>
                  <a:latin typeface="Roboto"/>
                </a:rPr>
                <a:t>In 2021</a:t>
              </a:r>
            </a:p>
          </p:txBody>
        </p:sp>
        <p:sp>
          <p:nvSpPr>
            <p:cNvPr name="TextBox 13" id="13"/>
            <p:cNvSpPr txBox="true"/>
            <p:nvPr/>
          </p:nvSpPr>
          <p:spPr>
            <a:xfrm rot="0">
              <a:off x="2935394" y="874567"/>
              <a:ext cx="2344441" cy="492498"/>
            </a:xfrm>
            <a:prstGeom prst="rect">
              <a:avLst/>
            </a:prstGeom>
          </p:spPr>
          <p:txBody>
            <a:bodyPr anchor="t" rtlCol="false" tIns="0" lIns="0" bIns="0" rIns="0">
              <a:spAutoFit/>
            </a:bodyPr>
            <a:lstStyle/>
            <a:p>
              <a:pPr>
                <a:lnSpc>
                  <a:spcPts val="3003"/>
                </a:lnSpc>
                <a:spcBef>
                  <a:spcPct val="0"/>
                </a:spcBef>
              </a:pPr>
              <a:r>
                <a:rPr lang="en-US" sz="2145">
                  <a:solidFill>
                    <a:srgbClr val="FFFFFF"/>
                  </a:solidFill>
                  <a:latin typeface="Roboto"/>
                </a:rPr>
                <a:t>In 2022</a:t>
              </a:r>
            </a:p>
          </p:txBody>
        </p:sp>
        <p:sp>
          <p:nvSpPr>
            <p:cNvPr name="TextBox 14" id="14"/>
            <p:cNvSpPr txBox="true"/>
            <p:nvPr/>
          </p:nvSpPr>
          <p:spPr>
            <a:xfrm rot="0">
              <a:off x="0" y="-95250"/>
              <a:ext cx="2300781" cy="1019460"/>
            </a:xfrm>
            <a:prstGeom prst="rect">
              <a:avLst/>
            </a:prstGeom>
          </p:spPr>
          <p:txBody>
            <a:bodyPr anchor="t" rtlCol="false" tIns="0" lIns="0" bIns="0" rIns="0">
              <a:spAutoFit/>
            </a:bodyPr>
            <a:lstStyle/>
            <a:p>
              <a:pPr>
                <a:lnSpc>
                  <a:spcPts val="6419"/>
                </a:lnSpc>
                <a:spcBef>
                  <a:spcPct val="0"/>
                </a:spcBef>
              </a:pPr>
              <a:r>
                <a:rPr lang="en-US" sz="4585">
                  <a:solidFill>
                    <a:srgbClr val="FFFFFF"/>
                  </a:solidFill>
                  <a:latin typeface="Roboto Bold"/>
                </a:rPr>
                <a:t>78%</a:t>
              </a:r>
            </a:p>
          </p:txBody>
        </p:sp>
        <p:sp>
          <p:nvSpPr>
            <p:cNvPr name="TextBox 15" id="15"/>
            <p:cNvSpPr txBox="true"/>
            <p:nvPr/>
          </p:nvSpPr>
          <p:spPr>
            <a:xfrm rot="0">
              <a:off x="2935394" y="-95250"/>
              <a:ext cx="2344441" cy="1019460"/>
            </a:xfrm>
            <a:prstGeom prst="rect">
              <a:avLst/>
            </a:prstGeom>
          </p:spPr>
          <p:txBody>
            <a:bodyPr anchor="t" rtlCol="false" tIns="0" lIns="0" bIns="0" rIns="0">
              <a:spAutoFit/>
            </a:bodyPr>
            <a:lstStyle/>
            <a:p>
              <a:pPr>
                <a:lnSpc>
                  <a:spcPts val="6419"/>
                </a:lnSpc>
                <a:spcBef>
                  <a:spcPct val="0"/>
                </a:spcBef>
              </a:pPr>
              <a:r>
                <a:rPr lang="en-US" sz="4585">
                  <a:solidFill>
                    <a:srgbClr val="FFFFFF"/>
                  </a:solidFill>
                  <a:latin typeface="Roboto Bold"/>
                </a:rPr>
                <a:t>88%</a:t>
              </a:r>
            </a:p>
          </p:txBody>
        </p:sp>
        <p:sp>
          <p:nvSpPr>
            <p:cNvPr name="TextBox 16" id="16"/>
            <p:cNvSpPr txBox="true"/>
            <p:nvPr/>
          </p:nvSpPr>
          <p:spPr>
            <a:xfrm rot="0">
              <a:off x="5870788" y="-95250"/>
              <a:ext cx="2344441" cy="1019460"/>
            </a:xfrm>
            <a:prstGeom prst="rect">
              <a:avLst/>
            </a:prstGeom>
          </p:spPr>
          <p:txBody>
            <a:bodyPr anchor="t" rtlCol="false" tIns="0" lIns="0" bIns="0" rIns="0">
              <a:spAutoFit/>
            </a:bodyPr>
            <a:lstStyle/>
            <a:p>
              <a:pPr>
                <a:lnSpc>
                  <a:spcPts val="6419"/>
                </a:lnSpc>
                <a:spcBef>
                  <a:spcPct val="0"/>
                </a:spcBef>
              </a:pPr>
              <a:r>
                <a:rPr lang="en-US" sz="4585">
                  <a:solidFill>
                    <a:srgbClr val="FFFFFF"/>
                  </a:solidFill>
                  <a:latin typeface="Roboto Bold"/>
                </a:rPr>
                <a:t>97%</a:t>
              </a:r>
            </a:p>
          </p:txBody>
        </p:sp>
        <p:sp>
          <p:nvSpPr>
            <p:cNvPr name="TextBox 17" id="17"/>
            <p:cNvSpPr txBox="true"/>
            <p:nvPr/>
          </p:nvSpPr>
          <p:spPr>
            <a:xfrm rot="0">
              <a:off x="5870788" y="874567"/>
              <a:ext cx="2344441" cy="492498"/>
            </a:xfrm>
            <a:prstGeom prst="rect">
              <a:avLst/>
            </a:prstGeom>
          </p:spPr>
          <p:txBody>
            <a:bodyPr anchor="t" rtlCol="false" tIns="0" lIns="0" bIns="0" rIns="0">
              <a:spAutoFit/>
            </a:bodyPr>
            <a:lstStyle/>
            <a:p>
              <a:pPr>
                <a:lnSpc>
                  <a:spcPts val="3003"/>
                </a:lnSpc>
                <a:spcBef>
                  <a:spcPct val="0"/>
                </a:spcBef>
              </a:pPr>
              <a:r>
                <a:rPr lang="en-US" sz="2145">
                  <a:solidFill>
                    <a:srgbClr val="FFFFFF"/>
                  </a:solidFill>
                  <a:latin typeface="Roboto"/>
                </a:rPr>
                <a:t>In 2023</a:t>
              </a:r>
            </a:p>
          </p:txBody>
        </p:sp>
      </p:grpSp>
      <p:sp>
        <p:nvSpPr>
          <p:cNvPr name="TextBox 18" id="18"/>
          <p:cNvSpPr txBox="true"/>
          <p:nvPr/>
        </p:nvSpPr>
        <p:spPr>
          <a:xfrm rot="0">
            <a:off x="1399183" y="5910137"/>
            <a:ext cx="6949810" cy="3459480"/>
          </a:xfrm>
          <a:prstGeom prst="rect">
            <a:avLst/>
          </a:prstGeom>
        </p:spPr>
        <p:txBody>
          <a:bodyPr anchor="t" rtlCol="false" tIns="0" lIns="0" bIns="0" rIns="0">
            <a:spAutoFit/>
          </a:bodyPr>
          <a:lstStyle/>
          <a:p>
            <a:pPr>
              <a:lnSpc>
                <a:spcPts val="2519"/>
              </a:lnSpc>
            </a:pPr>
            <a:r>
              <a:rPr lang="en-US" sz="1799">
                <a:solidFill>
                  <a:srgbClr val="FFFFFF"/>
                </a:solidFill>
                <a:latin typeface="Roboto"/>
              </a:rPr>
              <a:t>Lorem ipsum dolor sit amet, consectetur adipiscing elit, sed do eiusmod tempor incididunt ut labore et dolore magna aliqua. Ut enim ad minim veniam, quis nostrud exercitation ullamco laboris nisi ut aliquip ex ea commodo consequat. </a:t>
            </a:r>
          </a:p>
          <a:p>
            <a:pPr>
              <a:lnSpc>
                <a:spcPts val="2519"/>
              </a:lnSpc>
            </a:pPr>
          </a:p>
          <a:p>
            <a:pPr>
              <a:lnSpc>
                <a:spcPts val="2519"/>
              </a:lnSpc>
            </a:pPr>
            <a:r>
              <a:rPr lang="en-US" sz="1799">
                <a:solidFill>
                  <a:srgbClr val="FFFFFF"/>
                </a:solidFill>
                <a:latin typeface="Roboto"/>
              </a:rPr>
              <a:t>Duis aute irure dolor in reprehenderit in voluptate velit esse aute irure dolor in cillum dolore eu fugiat nulla pariatur. </a:t>
            </a:r>
          </a:p>
          <a:p>
            <a:pPr>
              <a:lnSpc>
                <a:spcPts val="2519"/>
              </a:lnSpc>
            </a:pPr>
          </a:p>
          <a:p>
            <a:pPr>
              <a:lnSpc>
                <a:spcPts val="2519"/>
              </a:lnSpc>
              <a:spcBef>
                <a:spcPct val="0"/>
              </a:spcBef>
            </a:pPr>
            <a:r>
              <a:rPr lang="en-US" sz="1799">
                <a:solidFill>
                  <a:srgbClr val="FFFFFF"/>
                </a:solidFill>
                <a:latin typeface="Roboto"/>
              </a:rPr>
              <a:t>Neque gravida in fermentum et sollicitudin ac orci. Sed blandit libero volutpat sed cras. Aliquam sem fringilla ut morbi tincidunt augue interdum velit.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2083797"/>
            <a:ext cx="10726645" cy="8203203"/>
            <a:chOff x="0" y="0"/>
            <a:chExt cx="14302193" cy="10937604"/>
          </a:xfrm>
        </p:grpSpPr>
        <p:pic>
          <p:nvPicPr>
            <p:cNvPr name="Picture 3" id="3"/>
            <p:cNvPicPr>
              <a:picLocks noChangeAspect="true"/>
            </p:cNvPicPr>
            <p:nvPr/>
          </p:nvPicPr>
          <p:blipFill>
            <a:blip r:embed="rId2"/>
            <a:srcRect l="6385" t="0" r="6385" b="0"/>
            <a:stretch>
              <a:fillRect/>
            </a:stretch>
          </p:blipFill>
          <p:spPr>
            <a:xfrm flipH="false" flipV="false">
              <a:off x="0" y="0"/>
              <a:ext cx="14302193" cy="10937604"/>
            </a:xfrm>
            <a:prstGeom prst="rect">
              <a:avLst/>
            </a:prstGeom>
          </p:spPr>
        </p:pic>
      </p:grpSp>
      <p:grpSp>
        <p:nvGrpSpPr>
          <p:cNvPr name="Group 4" id="4"/>
          <p:cNvGrpSpPr/>
          <p:nvPr/>
        </p:nvGrpSpPr>
        <p:grpSpPr>
          <a:xfrm rot="0">
            <a:off x="9833989" y="2784089"/>
            <a:ext cx="8454011" cy="5707975"/>
            <a:chOff x="0" y="0"/>
            <a:chExt cx="3084046" cy="2082285"/>
          </a:xfrm>
        </p:grpSpPr>
        <p:sp>
          <p:nvSpPr>
            <p:cNvPr name="Freeform 5" id="5"/>
            <p:cNvSpPr/>
            <p:nvPr/>
          </p:nvSpPr>
          <p:spPr>
            <a:xfrm flipH="false" flipV="false" rot="0">
              <a:off x="0" y="0"/>
              <a:ext cx="3084046" cy="2082285"/>
            </a:xfrm>
            <a:custGeom>
              <a:avLst/>
              <a:gdLst/>
              <a:ahLst/>
              <a:cxnLst/>
              <a:rect r="r" b="b" t="t" l="l"/>
              <a:pathLst>
                <a:path h="2082285" w="3084046">
                  <a:moveTo>
                    <a:pt x="0" y="0"/>
                  </a:moveTo>
                  <a:lnTo>
                    <a:pt x="3084046" y="0"/>
                  </a:lnTo>
                  <a:lnTo>
                    <a:pt x="3084046" y="2082285"/>
                  </a:lnTo>
                  <a:lnTo>
                    <a:pt x="0" y="2082285"/>
                  </a:lnTo>
                  <a:close/>
                </a:path>
              </a:pathLst>
            </a:custGeom>
            <a:solidFill>
              <a:srgbClr val="8DC63F">
                <a:alpha val="94902"/>
              </a:srgbClr>
            </a:solidFill>
          </p:spPr>
        </p:sp>
      </p:grpSp>
      <p:grpSp>
        <p:nvGrpSpPr>
          <p:cNvPr name="Group 6" id="6"/>
          <p:cNvGrpSpPr/>
          <p:nvPr/>
        </p:nvGrpSpPr>
        <p:grpSpPr>
          <a:xfrm rot="-10800000">
            <a:off x="6392023" y="1773146"/>
            <a:ext cx="621302" cy="621302"/>
            <a:chOff x="0" y="0"/>
            <a:chExt cx="6350000" cy="6350000"/>
          </a:xfrm>
        </p:grpSpPr>
        <p:sp>
          <p:nvSpPr>
            <p:cNvPr name="Freeform 7" id="7"/>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sp>
      </p:grpSp>
      <p:grpSp>
        <p:nvGrpSpPr>
          <p:cNvPr name="Group 8" id="8"/>
          <p:cNvGrpSpPr/>
          <p:nvPr/>
        </p:nvGrpSpPr>
        <p:grpSpPr>
          <a:xfrm rot="-10800000">
            <a:off x="407341" y="7339048"/>
            <a:ext cx="1153016" cy="1153016"/>
            <a:chOff x="0" y="0"/>
            <a:chExt cx="6350000" cy="6350000"/>
          </a:xfrm>
        </p:grpSpPr>
        <p:sp>
          <p:nvSpPr>
            <p:cNvPr name="Freeform 9" id="9"/>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DC63F">
                <a:alpha val="69804"/>
              </a:srgbClr>
            </a:solidFill>
          </p:spPr>
        </p:sp>
      </p:grpSp>
      <p:sp>
        <p:nvSpPr>
          <p:cNvPr name="Freeform 10" id="10"/>
          <p:cNvSpPr/>
          <p:nvPr/>
        </p:nvSpPr>
        <p:spPr>
          <a:xfrm flipH="false" flipV="false" rot="0">
            <a:off x="-16964" y="-908571"/>
            <a:ext cx="3154642" cy="3154642"/>
          </a:xfrm>
          <a:custGeom>
            <a:avLst/>
            <a:gdLst/>
            <a:ahLst/>
            <a:cxnLst/>
            <a:rect r="r" b="b" t="t" l="l"/>
            <a:pathLst>
              <a:path h="3154642" w="3154642">
                <a:moveTo>
                  <a:pt x="0" y="0"/>
                </a:moveTo>
                <a:lnTo>
                  <a:pt x="3154642" y="0"/>
                </a:lnTo>
                <a:lnTo>
                  <a:pt x="3154642" y="3154642"/>
                </a:lnTo>
                <a:lnTo>
                  <a:pt x="0" y="3154642"/>
                </a:lnTo>
                <a:lnTo>
                  <a:pt x="0" y="0"/>
                </a:lnTo>
                <a:close/>
              </a:path>
            </a:pathLst>
          </a:custGeom>
          <a:blipFill>
            <a:blip r:embed="rId3"/>
            <a:stretch>
              <a:fillRect l="0" t="0" r="0" b="0"/>
            </a:stretch>
          </a:blipFill>
        </p:spPr>
      </p:sp>
      <p:sp>
        <p:nvSpPr>
          <p:cNvPr name="TextBox 11" id="11"/>
          <p:cNvSpPr txBox="true"/>
          <p:nvPr/>
        </p:nvSpPr>
        <p:spPr>
          <a:xfrm rot="0">
            <a:off x="15080359" y="9220200"/>
            <a:ext cx="2178941" cy="290195"/>
          </a:xfrm>
          <a:prstGeom prst="rect">
            <a:avLst/>
          </a:prstGeom>
        </p:spPr>
        <p:txBody>
          <a:bodyPr anchor="t" rtlCol="false" tIns="0" lIns="0" bIns="0" rIns="0">
            <a:spAutoFit/>
          </a:bodyPr>
          <a:lstStyle/>
          <a:p>
            <a:pPr algn="r">
              <a:lnSpc>
                <a:spcPts val="2379"/>
              </a:lnSpc>
              <a:spcBef>
                <a:spcPct val="0"/>
              </a:spcBef>
            </a:pPr>
            <a:r>
              <a:rPr lang="en-US" sz="1699">
                <a:solidFill>
                  <a:srgbClr val="0B124B"/>
                </a:solidFill>
                <a:latin typeface="Roboto"/>
              </a:rPr>
              <a:t>Presenter Name</a:t>
            </a:r>
          </a:p>
        </p:txBody>
      </p:sp>
      <p:sp>
        <p:nvSpPr>
          <p:cNvPr name="TextBox 12" id="12"/>
          <p:cNvSpPr txBox="true"/>
          <p:nvPr/>
        </p:nvSpPr>
        <p:spPr>
          <a:xfrm rot="0">
            <a:off x="10431922" y="4289719"/>
            <a:ext cx="7856078" cy="854075"/>
          </a:xfrm>
          <a:prstGeom prst="rect">
            <a:avLst/>
          </a:prstGeom>
        </p:spPr>
        <p:txBody>
          <a:bodyPr anchor="t" rtlCol="false" tIns="0" lIns="0" bIns="0" rIns="0">
            <a:spAutoFit/>
          </a:bodyPr>
          <a:lstStyle/>
          <a:p>
            <a:pPr>
              <a:lnSpc>
                <a:spcPts val="6999"/>
              </a:lnSpc>
              <a:spcBef>
                <a:spcPct val="0"/>
              </a:spcBef>
            </a:pPr>
            <a:r>
              <a:rPr lang="en-US" sz="4999">
                <a:solidFill>
                  <a:srgbClr val="0B124B"/>
                </a:solidFill>
                <a:latin typeface="Roboto Bold"/>
              </a:rPr>
              <a:t>SECTION 2 TITLE SLIDE</a:t>
            </a:r>
          </a:p>
        </p:txBody>
      </p:sp>
      <p:sp>
        <p:nvSpPr>
          <p:cNvPr name="TextBox 13" id="13"/>
          <p:cNvSpPr txBox="true"/>
          <p:nvPr/>
        </p:nvSpPr>
        <p:spPr>
          <a:xfrm rot="0">
            <a:off x="11100812" y="3859148"/>
            <a:ext cx="3627261" cy="283210"/>
          </a:xfrm>
          <a:prstGeom prst="rect">
            <a:avLst/>
          </a:prstGeom>
        </p:spPr>
        <p:txBody>
          <a:bodyPr anchor="t" rtlCol="false" tIns="0" lIns="0" bIns="0" rIns="0">
            <a:spAutoFit/>
          </a:bodyPr>
          <a:lstStyle/>
          <a:p>
            <a:pPr>
              <a:lnSpc>
                <a:spcPts val="2239"/>
              </a:lnSpc>
              <a:spcBef>
                <a:spcPct val="0"/>
              </a:spcBef>
            </a:pPr>
            <a:r>
              <a:rPr lang="en-US" sz="1599" spc="385">
                <a:solidFill>
                  <a:srgbClr val="0B124B"/>
                </a:solidFill>
                <a:latin typeface="Roboto"/>
              </a:rPr>
              <a:t>BRIEF DESCRIPTION HERE</a:t>
            </a:r>
          </a:p>
        </p:txBody>
      </p:sp>
      <p:sp>
        <p:nvSpPr>
          <p:cNvPr name="TextBox 14" id="14"/>
          <p:cNvSpPr txBox="true"/>
          <p:nvPr/>
        </p:nvSpPr>
        <p:spPr>
          <a:xfrm rot="0">
            <a:off x="11100812" y="5705045"/>
            <a:ext cx="6158488" cy="1887855"/>
          </a:xfrm>
          <a:prstGeom prst="rect">
            <a:avLst/>
          </a:prstGeom>
        </p:spPr>
        <p:txBody>
          <a:bodyPr anchor="t" rtlCol="false" tIns="0" lIns="0" bIns="0" rIns="0">
            <a:spAutoFit/>
          </a:bodyPr>
          <a:lstStyle/>
          <a:p>
            <a:pPr>
              <a:lnSpc>
                <a:spcPts val="2519"/>
              </a:lnSpc>
              <a:spcBef>
                <a:spcPct val="0"/>
              </a:spcBef>
            </a:pPr>
            <a:r>
              <a:rPr lang="en-US" sz="1799">
                <a:solidFill>
                  <a:srgbClr val="0B124B"/>
                </a:solidFill>
                <a:latin typeface="Robot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aute irure dolor in cillum dolore eu fugiat nulla pariatur.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DAFlXtYm6z4</dc:identifier>
  <dcterms:modified xsi:type="dcterms:W3CDTF">2011-08-01T06:04:30Z</dcterms:modified>
  <cp:revision>1</cp:revision>
  <dc:title>AgInnovation Template Presentation 1</dc:title>
</cp:coreProperties>
</file>